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47"/>
  </p:notesMasterIdLst>
  <p:handoutMasterIdLst>
    <p:handoutMasterId r:id="rId148"/>
  </p:handoutMasterIdLst>
  <p:sldIdLst>
    <p:sldId id="256" r:id="rId2"/>
    <p:sldId id="258" r:id="rId3"/>
    <p:sldId id="259" r:id="rId4"/>
    <p:sldId id="260" r:id="rId5"/>
    <p:sldId id="265" r:id="rId6"/>
    <p:sldId id="273" r:id="rId7"/>
    <p:sldId id="288" r:id="rId8"/>
    <p:sldId id="290" r:id="rId9"/>
    <p:sldId id="483" r:id="rId10"/>
    <p:sldId id="291" r:id="rId11"/>
    <p:sldId id="295" r:id="rId12"/>
    <p:sldId id="299" r:id="rId13"/>
    <p:sldId id="318" r:id="rId14"/>
    <p:sldId id="320" r:id="rId15"/>
    <p:sldId id="339" r:id="rId16"/>
    <p:sldId id="485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484" r:id="rId25"/>
    <p:sldId id="328" r:id="rId26"/>
    <p:sldId id="329" r:id="rId27"/>
    <p:sldId id="330" r:id="rId28"/>
    <p:sldId id="333" r:id="rId29"/>
    <p:sldId id="334" r:id="rId30"/>
    <p:sldId id="335" r:id="rId31"/>
    <p:sldId id="337" r:id="rId32"/>
    <p:sldId id="338" r:id="rId33"/>
    <p:sldId id="341" r:id="rId34"/>
    <p:sldId id="342" r:id="rId35"/>
    <p:sldId id="344" r:id="rId36"/>
    <p:sldId id="346" r:id="rId37"/>
    <p:sldId id="340" r:id="rId38"/>
    <p:sldId id="348" r:id="rId39"/>
    <p:sldId id="349" r:id="rId40"/>
    <p:sldId id="350" r:id="rId41"/>
    <p:sldId id="352" r:id="rId42"/>
    <p:sldId id="353" r:id="rId43"/>
    <p:sldId id="354" r:id="rId44"/>
    <p:sldId id="355" r:id="rId45"/>
    <p:sldId id="347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0" r:id="rId70"/>
    <p:sldId id="381" r:id="rId71"/>
    <p:sldId id="382" r:id="rId72"/>
    <p:sldId id="383" r:id="rId73"/>
    <p:sldId id="384" r:id="rId74"/>
    <p:sldId id="385" r:id="rId75"/>
    <p:sldId id="386" r:id="rId76"/>
    <p:sldId id="356" r:id="rId77"/>
    <p:sldId id="388" r:id="rId78"/>
    <p:sldId id="389" r:id="rId79"/>
    <p:sldId id="390" r:id="rId80"/>
    <p:sldId id="391" r:id="rId81"/>
    <p:sldId id="392" r:id="rId82"/>
    <p:sldId id="395" r:id="rId83"/>
    <p:sldId id="396" r:id="rId84"/>
    <p:sldId id="397" r:id="rId85"/>
    <p:sldId id="399" r:id="rId86"/>
    <p:sldId id="401" r:id="rId87"/>
    <p:sldId id="403" r:id="rId88"/>
    <p:sldId id="404" r:id="rId89"/>
    <p:sldId id="406" r:id="rId90"/>
    <p:sldId id="409" r:id="rId91"/>
    <p:sldId id="486" r:id="rId92"/>
    <p:sldId id="411" r:id="rId93"/>
    <p:sldId id="387" r:id="rId94"/>
    <p:sldId id="413" r:id="rId95"/>
    <p:sldId id="414" r:id="rId96"/>
    <p:sldId id="415" r:id="rId97"/>
    <p:sldId id="416" r:id="rId98"/>
    <p:sldId id="417" r:id="rId99"/>
    <p:sldId id="420" r:id="rId100"/>
    <p:sldId id="421" r:id="rId101"/>
    <p:sldId id="422" r:id="rId102"/>
    <p:sldId id="423" r:id="rId103"/>
    <p:sldId id="424" r:id="rId104"/>
    <p:sldId id="425" r:id="rId105"/>
    <p:sldId id="428" r:id="rId106"/>
    <p:sldId id="430" r:id="rId107"/>
    <p:sldId id="431" r:id="rId108"/>
    <p:sldId id="432" r:id="rId109"/>
    <p:sldId id="434" r:id="rId110"/>
    <p:sldId id="435" r:id="rId111"/>
    <p:sldId id="436" r:id="rId112"/>
    <p:sldId id="437" r:id="rId113"/>
    <p:sldId id="487" r:id="rId114"/>
    <p:sldId id="439" r:id="rId115"/>
    <p:sldId id="440" r:id="rId116"/>
    <p:sldId id="441" r:id="rId117"/>
    <p:sldId id="442" r:id="rId118"/>
    <p:sldId id="443" r:id="rId119"/>
    <p:sldId id="488" r:id="rId120"/>
    <p:sldId id="445" r:id="rId121"/>
    <p:sldId id="446" r:id="rId122"/>
    <p:sldId id="412" r:id="rId123"/>
    <p:sldId id="449" r:id="rId124"/>
    <p:sldId id="489" r:id="rId125"/>
    <p:sldId id="452" r:id="rId126"/>
    <p:sldId id="467" r:id="rId127"/>
    <p:sldId id="454" r:id="rId128"/>
    <p:sldId id="455" r:id="rId129"/>
    <p:sldId id="456" r:id="rId130"/>
    <p:sldId id="458" r:id="rId131"/>
    <p:sldId id="459" r:id="rId132"/>
    <p:sldId id="462" r:id="rId133"/>
    <p:sldId id="463" r:id="rId134"/>
    <p:sldId id="464" r:id="rId135"/>
    <p:sldId id="465" r:id="rId136"/>
    <p:sldId id="466" r:id="rId137"/>
    <p:sldId id="447" r:id="rId138"/>
    <p:sldId id="469" r:id="rId139"/>
    <p:sldId id="471" r:id="rId140"/>
    <p:sldId id="472" r:id="rId141"/>
    <p:sldId id="474" r:id="rId142"/>
    <p:sldId id="475" r:id="rId143"/>
    <p:sldId id="479" r:id="rId144"/>
    <p:sldId id="482" r:id="rId145"/>
    <p:sldId id="468" r:id="rId1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91A63-7153-4951-8B0E-A63EA22908C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DD4696-988F-4B48-9C8E-03FA161B57BC}">
      <dgm:prSet phldrT="[Text]"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wl</a:t>
          </a:r>
          <a:r>
            <a:rPr lang="en-US" dirty="0" smtClean="0">
              <a:latin typeface="FMAbabld" pitchFamily="2" charset="0"/>
            </a:rPr>
            <a:t>=i, </a:t>
          </a:r>
          <a:r>
            <a:rPr lang="en-US" dirty="0" err="1" smtClean="0">
              <a:latin typeface="FMAbabld" pitchFamily="2" charset="0"/>
            </a:rPr>
            <a:t>uQ</a:t>
          </a:r>
          <a:r>
            <a:rPr lang="en-US" dirty="0" smtClean="0">
              <a:latin typeface="FMAbabld" pitchFamily="2" charset="0"/>
            </a:rPr>
            <a:t>, </a:t>
          </a:r>
          <a:endParaRPr lang="en-US" dirty="0">
            <a:latin typeface="FMAbabld" pitchFamily="2" charset="0"/>
          </a:endParaRPr>
        </a:p>
      </dgm:t>
    </dgm:pt>
    <dgm:pt modelId="{C686624A-07BF-4105-BC4C-984AF5A679A6}">
      <dgm:prSet phldrT="[Text]"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máÉP</a:t>
          </a:r>
          <a:r>
            <a:rPr lang="en-US" dirty="0" smtClean="0">
              <a:latin typeface="FMAbabld" pitchFamily="2" charset="0"/>
            </a:rPr>
            <a:t> </a:t>
          </a:r>
          <a:r>
            <a:rPr lang="en-US" dirty="0" err="1" smtClean="0">
              <a:latin typeface="FMAbabld" pitchFamily="2" charset="0"/>
            </a:rPr>
            <a:t>iuqmamdoh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3A391405-F87F-4958-A610-AFE7004ADC06}" type="sibTrans" cxnId="{B997C09D-8CA0-4C9C-8895-B36EFA82721E}">
      <dgm:prSet/>
      <dgm:spPr/>
      <dgm:t>
        <a:bodyPr/>
        <a:lstStyle/>
        <a:p>
          <a:endParaRPr lang="en-US"/>
        </a:p>
      </dgm:t>
    </dgm:pt>
    <dgm:pt modelId="{62122156-FF2E-481A-8C46-9CD7CADA17EE}" type="parTrans" cxnId="{B997C09D-8CA0-4C9C-8895-B36EFA82721E}">
      <dgm:prSet/>
      <dgm:spPr/>
      <dgm:t>
        <a:bodyPr/>
        <a:lstStyle/>
        <a:p>
          <a:endParaRPr lang="en-US"/>
        </a:p>
      </dgm:t>
    </dgm:pt>
    <dgm:pt modelId="{5D25090A-92F9-4E56-B3A9-33D518965D21}" type="sibTrans" cxnId="{23D5A8DA-5DBA-41CD-9518-9893672F3835}">
      <dgm:prSet/>
      <dgm:spPr/>
      <dgm:t>
        <a:bodyPr/>
        <a:lstStyle/>
        <a:p>
          <a:endParaRPr lang="en-US"/>
        </a:p>
      </dgm:t>
    </dgm:pt>
    <dgm:pt modelId="{0E91FB12-28C4-418C-B323-3856C9E4278A}" type="parTrans" cxnId="{23D5A8DA-5DBA-41CD-9518-9893672F3835}">
      <dgm:prSet/>
      <dgm:spPr/>
      <dgm:t>
        <a:bodyPr/>
        <a:lstStyle/>
        <a:p>
          <a:endParaRPr lang="en-US">
            <a:latin typeface="FMAbabld" pitchFamily="2" charset="0"/>
          </a:endParaRPr>
        </a:p>
      </dgm:t>
    </dgm:pt>
    <dgm:pt modelId="{7AFB5E03-38D6-4B9B-A4AB-C4813ECE37F7}">
      <dgm:prSet phldrT="[Text]"/>
      <dgm:spPr/>
      <dgm:t>
        <a:bodyPr/>
        <a:lstStyle/>
        <a:p>
          <a:r>
            <a:rPr lang="en-US" dirty="0" smtClean="0">
              <a:latin typeface="FMAbabld" pitchFamily="2" charset="0"/>
            </a:rPr>
            <a:t>l=i, </a:t>
          </a:r>
          <a:r>
            <a:rPr lang="en-US" dirty="0" err="1" smtClean="0">
              <a:latin typeface="FMAbabld" pitchFamily="2" charset="0"/>
            </a:rPr>
            <a:t>uQ</a:t>
          </a:r>
          <a:r>
            <a:rPr lang="en-US" dirty="0" smtClean="0">
              <a:latin typeface="FMAbabld" pitchFamily="2" charset="0"/>
            </a:rPr>
            <a:t>, </a:t>
          </a:r>
          <a:endParaRPr lang="en-US" dirty="0">
            <a:latin typeface="FMAbabld" pitchFamily="2" charset="0"/>
          </a:endParaRPr>
        </a:p>
      </dgm:t>
    </dgm:pt>
    <dgm:pt modelId="{8C90AC91-573C-4115-A8B2-4214D2C5A02E}" type="sibTrans" cxnId="{BD923D41-D49F-4E42-897E-B38B1BF544AE}">
      <dgm:prSet/>
      <dgm:spPr/>
      <dgm:t>
        <a:bodyPr/>
        <a:lstStyle/>
        <a:p>
          <a:endParaRPr lang="en-US"/>
        </a:p>
      </dgm:t>
    </dgm:pt>
    <dgm:pt modelId="{56155066-2B72-4B34-81FF-831E39E748E0}" type="parTrans" cxnId="{BD923D41-D49F-4E42-897E-B38B1BF544AE}">
      <dgm:prSet/>
      <dgm:spPr/>
      <dgm:t>
        <a:bodyPr/>
        <a:lstStyle/>
        <a:p>
          <a:endParaRPr lang="en-US">
            <a:latin typeface="FMAbabld" pitchFamily="2" charset="0"/>
          </a:endParaRPr>
        </a:p>
      </dgm:t>
    </dgm:pt>
    <dgm:pt modelId="{62FEF75F-1823-4B34-95E8-FEB4A2158F8A}">
      <dgm:prSet phldrT="[Text]"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wjHdlD</a:t>
          </a:r>
          <a:r>
            <a:rPr lang="en-US" dirty="0" smtClean="0">
              <a:latin typeface="FMAbabld" pitchFamily="2" charset="0"/>
            </a:rPr>
            <a:t>; </a:t>
          </a:r>
          <a:endParaRPr lang="en-US" dirty="0">
            <a:latin typeface="FMAbabld" pitchFamily="2" charset="0"/>
          </a:endParaRPr>
        </a:p>
      </dgm:t>
    </dgm:pt>
    <dgm:pt modelId="{34603B8A-5BDA-4FFC-80DD-185C8C86C7CF}" type="sibTrans" cxnId="{DF10E0CB-FDFB-4398-9FB6-2275C3BE40D1}">
      <dgm:prSet/>
      <dgm:spPr/>
      <dgm:t>
        <a:bodyPr/>
        <a:lstStyle/>
        <a:p>
          <a:endParaRPr lang="en-US"/>
        </a:p>
      </dgm:t>
    </dgm:pt>
    <dgm:pt modelId="{290049C3-CDD0-45AC-AEFF-F85C5EC81ADE}" type="parTrans" cxnId="{DF10E0CB-FDFB-4398-9FB6-2275C3BE40D1}">
      <dgm:prSet/>
      <dgm:spPr/>
      <dgm:t>
        <a:bodyPr/>
        <a:lstStyle/>
        <a:p>
          <a:endParaRPr lang="en-US">
            <a:latin typeface="FMAbabld" pitchFamily="2" charset="0"/>
          </a:endParaRPr>
        </a:p>
      </dgm:t>
    </dgm:pt>
    <dgm:pt modelId="{7B3F5E44-7F9F-4645-9194-DDE9FB2440CE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f,daN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16CB7B95-0821-4E68-BBC7-BC41A6BD8430}" type="sibTrans" cxnId="{F8577EE2-596D-4726-9748-775864E7A7D1}">
      <dgm:prSet/>
      <dgm:spPr/>
      <dgm:t>
        <a:bodyPr/>
        <a:lstStyle/>
        <a:p>
          <a:endParaRPr lang="en-US"/>
        </a:p>
      </dgm:t>
    </dgm:pt>
    <dgm:pt modelId="{FA0E391C-5C1F-4238-BF6B-477AE7714878}" type="parTrans" cxnId="{F8577EE2-596D-4726-9748-775864E7A7D1}">
      <dgm:prSet/>
      <dgm:spPr/>
      <dgm:t>
        <a:bodyPr/>
        <a:lstStyle/>
        <a:p>
          <a:endParaRPr lang="en-US"/>
        </a:p>
      </dgm:t>
    </dgm:pt>
    <dgm:pt modelId="{48F9F3E7-7844-4B4E-AE43-E8F00D52A6A8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má</a:t>
          </a:r>
          <a:r>
            <a:rPr lang="en-US" dirty="0" smtClean="0">
              <a:latin typeface="FMAbabld" pitchFamily="2" charset="0"/>
            </a:rPr>
            <a:t>&gt; </a:t>
          </a:r>
          <a:endParaRPr lang="en-US" dirty="0">
            <a:latin typeface="FMAbabld" pitchFamily="2" charset="0"/>
          </a:endParaRPr>
        </a:p>
      </dgm:t>
    </dgm:pt>
    <dgm:pt modelId="{B5668C73-C551-4DA4-A33F-13BE89ED944E}" type="parTrans" cxnId="{77D2B441-8236-4D47-B36E-5FB227C525DF}">
      <dgm:prSet/>
      <dgm:spPr/>
      <dgm:t>
        <a:bodyPr/>
        <a:lstStyle/>
        <a:p>
          <a:endParaRPr lang="en-US"/>
        </a:p>
      </dgm:t>
    </dgm:pt>
    <dgm:pt modelId="{CA523D9B-3A95-4F0A-B7A4-8C71A55A89DC}" type="sibTrans" cxnId="{77D2B441-8236-4D47-B36E-5FB227C525DF}">
      <dgm:prSet/>
      <dgm:spPr/>
      <dgm:t>
        <a:bodyPr/>
        <a:lstStyle/>
        <a:p>
          <a:endParaRPr lang="en-US"/>
        </a:p>
      </dgm:t>
    </dgm:pt>
    <dgm:pt modelId="{B499CAB1-DD7B-4D9D-BA0E-3C8124853BAE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WoaoÉP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19DAEFF2-51B3-4FEF-BC34-207D5B2DD519}" type="parTrans" cxnId="{F6B2B6AB-7F73-45FB-8393-52E79C90305A}">
      <dgm:prSet/>
      <dgm:spPr/>
      <dgm:t>
        <a:bodyPr/>
        <a:lstStyle/>
        <a:p>
          <a:endParaRPr lang="en-US"/>
        </a:p>
      </dgm:t>
    </dgm:pt>
    <dgm:pt modelId="{59DBB15A-00D8-436D-8DA3-55645FFB61BA}" type="sibTrans" cxnId="{F6B2B6AB-7F73-45FB-8393-52E79C90305A}">
      <dgm:prSet/>
      <dgm:spPr/>
      <dgm:t>
        <a:bodyPr/>
        <a:lstStyle/>
        <a:p>
          <a:endParaRPr lang="en-US"/>
        </a:p>
      </dgm:t>
    </dgm:pt>
    <dgm:pt modelId="{4438F4BC-FADC-4D0B-92EA-15A2F642E1C6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úÑlsÉPd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FC66DEF5-D7D5-4B99-871C-E3A1507A5E54}" type="parTrans" cxnId="{3EFBE0D2-6867-4DD3-96DE-95F20C7EFEE8}">
      <dgm:prSet/>
      <dgm:spPr/>
      <dgm:t>
        <a:bodyPr/>
        <a:lstStyle/>
        <a:p>
          <a:endParaRPr lang="en-US"/>
        </a:p>
      </dgm:t>
    </dgm:pt>
    <dgm:pt modelId="{B75B0EE2-7C5F-4478-A268-E9578F967CE9}" type="sibTrans" cxnId="{3EFBE0D2-6867-4DD3-96DE-95F20C7EFEE8}">
      <dgm:prSet/>
      <dgm:spPr/>
      <dgm:t>
        <a:bodyPr/>
        <a:lstStyle/>
        <a:p>
          <a:endParaRPr lang="en-US"/>
        </a:p>
      </dgm:t>
    </dgm:pt>
    <dgm:pt modelId="{892BCFCC-B2EC-4EB9-BD5C-FEA2A6B91174}">
      <dgm:prSet/>
      <dgm:spPr/>
      <dgm:t>
        <a:bodyPr/>
        <a:lstStyle/>
        <a:p>
          <a:r>
            <a:rPr lang="en-US" dirty="0" smtClean="0">
              <a:latin typeface="FMAbabld" pitchFamily="2" charset="0"/>
            </a:rPr>
            <a:t>f,!</a:t>
          </a:r>
          <a:r>
            <a:rPr lang="en-US" dirty="0" err="1" smtClean="0">
              <a:latin typeface="FMAbabld" pitchFamily="2" charset="0"/>
            </a:rPr>
            <a:t>lsl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A2DF808E-72AF-4003-8D39-F70713E989EB}" type="parTrans" cxnId="{5CD4BAF9-BACA-4BA9-BF2E-4FB9362AF9AE}">
      <dgm:prSet/>
      <dgm:spPr/>
      <dgm:t>
        <a:bodyPr/>
        <a:lstStyle/>
        <a:p>
          <a:endParaRPr lang="en-US"/>
        </a:p>
      </dgm:t>
    </dgm:pt>
    <dgm:pt modelId="{9072FFD6-3858-4429-85CB-1DA25C42B8C5}" type="sibTrans" cxnId="{5CD4BAF9-BACA-4BA9-BF2E-4FB9362AF9AE}">
      <dgm:prSet/>
      <dgm:spPr/>
      <dgm:t>
        <a:bodyPr/>
        <a:lstStyle/>
        <a:p>
          <a:endParaRPr lang="en-US"/>
        </a:p>
      </dgm:t>
    </dgm:pt>
    <dgm:pt modelId="{55795E6A-8F3D-479E-8E6C-478EE6ABBC21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f,daflda;a;r</a:t>
          </a:r>
          <a:endParaRPr lang="en-US" dirty="0">
            <a:latin typeface="FMAbabld" pitchFamily="2" charset="0"/>
          </a:endParaRPr>
        </a:p>
      </dgm:t>
    </dgm:pt>
    <dgm:pt modelId="{8935630E-5180-40B0-B5C8-F61159508BD7}" type="parTrans" cxnId="{7AEA84BB-FFF9-42D4-8072-80439596754E}">
      <dgm:prSet/>
      <dgm:spPr/>
      <dgm:t>
        <a:bodyPr/>
        <a:lstStyle/>
        <a:p>
          <a:endParaRPr lang="en-US"/>
        </a:p>
      </dgm:t>
    </dgm:pt>
    <dgm:pt modelId="{41B1BF65-9EF4-480D-876E-8B63A246FAC0}" type="sibTrans" cxnId="{7AEA84BB-FFF9-42D4-8072-80439596754E}">
      <dgm:prSet/>
      <dgm:spPr/>
      <dgm:t>
        <a:bodyPr/>
        <a:lstStyle/>
        <a:p>
          <a:endParaRPr lang="en-US"/>
        </a:p>
      </dgm:t>
    </dgm:pt>
    <dgm:pt modelId="{DD92E971-7AAC-4421-BDDA-E61D072F9B72}">
      <dgm:prSet/>
      <dgm:spPr/>
      <dgm:t>
        <a:bodyPr/>
        <a:lstStyle/>
        <a:p>
          <a:r>
            <a:rPr lang="en-US" dirty="0" smtClean="0">
              <a:latin typeface="FMAbabld" pitchFamily="2" charset="0"/>
            </a:rPr>
            <a:t>l=i, </a:t>
          </a:r>
          <a:r>
            <a:rPr lang="en-US" dirty="0" err="1" smtClean="0">
              <a:latin typeface="FMAbabld" pitchFamily="2" charset="0"/>
            </a:rPr>
            <a:t>úmdl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306052E7-CC2D-4D5B-997B-8A727E1E9D29}" type="parTrans" cxnId="{B6CBD2CC-A72C-4933-9CE6-1F5ECC3CC3EA}">
      <dgm:prSet/>
      <dgm:spPr/>
      <dgm:t>
        <a:bodyPr/>
        <a:lstStyle/>
        <a:p>
          <a:endParaRPr lang="en-US"/>
        </a:p>
      </dgm:t>
    </dgm:pt>
    <dgm:pt modelId="{5982DE9F-D3BB-47C8-B2A0-AE1F58D1E3BF}" type="sibTrans" cxnId="{B6CBD2CC-A72C-4933-9CE6-1F5ECC3CC3EA}">
      <dgm:prSet/>
      <dgm:spPr/>
      <dgm:t>
        <a:bodyPr/>
        <a:lstStyle/>
        <a:p>
          <a:endParaRPr lang="en-US"/>
        </a:p>
      </dgm:t>
    </dgm:pt>
    <dgm:pt modelId="{F18F506A-549E-4732-8DC6-5613B018DD0F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wl</a:t>
          </a:r>
          <a:r>
            <a:rPr lang="en-US" dirty="0" smtClean="0">
              <a:latin typeface="FMAbabld" pitchFamily="2" charset="0"/>
            </a:rPr>
            <a:t>=i, </a:t>
          </a:r>
          <a:r>
            <a:rPr lang="en-US" dirty="0" err="1" smtClean="0">
              <a:latin typeface="FMAbabld" pitchFamily="2" charset="0"/>
            </a:rPr>
            <a:t>úmdl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56E3B086-510E-49AB-B61B-75E6AB5CA96D}" type="parTrans" cxnId="{5C601237-70E4-4D4A-A49D-FE418A630030}">
      <dgm:prSet/>
      <dgm:spPr/>
      <dgm:t>
        <a:bodyPr/>
        <a:lstStyle/>
        <a:p>
          <a:endParaRPr lang="en-US"/>
        </a:p>
      </dgm:t>
    </dgm:pt>
    <dgm:pt modelId="{40854F29-4D02-41A1-B61F-DEDDD3DCFBA4}" type="sibTrans" cxnId="{5C601237-70E4-4D4A-A49D-FE418A630030}">
      <dgm:prSet/>
      <dgm:spPr/>
      <dgm:t>
        <a:bodyPr/>
        <a:lstStyle/>
        <a:p>
          <a:endParaRPr lang="en-US"/>
        </a:p>
      </dgm:t>
    </dgm:pt>
    <dgm:pt modelId="{53095659-0843-4DF8-9E9A-68F2B5D27FA5}">
      <dgm:prSet/>
      <dgm:spPr/>
      <dgm:t>
        <a:bodyPr/>
        <a:lstStyle/>
        <a:p>
          <a:r>
            <a:rPr lang="en-US" dirty="0" err="1" smtClean="0">
              <a:latin typeface="FMAbabld" pitchFamily="2" charset="0"/>
            </a:rPr>
            <a:t>lsßhd</a:t>
          </a:r>
          <a:r>
            <a:rPr lang="en-US" dirty="0" smtClean="0">
              <a:latin typeface="FMAbabld" pitchFamily="2" charset="0"/>
            </a:rPr>
            <a:t> </a:t>
          </a:r>
          <a:endParaRPr lang="en-US" dirty="0">
            <a:latin typeface="FMAbabld" pitchFamily="2" charset="0"/>
          </a:endParaRPr>
        </a:p>
      </dgm:t>
    </dgm:pt>
    <dgm:pt modelId="{726ADC21-913B-4F4B-8C93-52A711942963}" type="parTrans" cxnId="{D6B31B0D-5E64-416B-9FDE-65876979E769}">
      <dgm:prSet/>
      <dgm:spPr/>
      <dgm:t>
        <a:bodyPr/>
        <a:lstStyle/>
        <a:p>
          <a:endParaRPr lang="en-US"/>
        </a:p>
      </dgm:t>
    </dgm:pt>
    <dgm:pt modelId="{07C292F7-64EA-4D6E-A20E-DFC098BC8861}" type="sibTrans" cxnId="{D6B31B0D-5E64-416B-9FDE-65876979E769}">
      <dgm:prSet/>
      <dgm:spPr/>
      <dgm:t>
        <a:bodyPr/>
        <a:lstStyle/>
        <a:p>
          <a:endParaRPr lang="en-US"/>
        </a:p>
      </dgm:t>
    </dgm:pt>
    <dgm:pt modelId="{9D0ED448-B561-4A62-B944-0629C7C8010D}" type="pres">
      <dgm:prSet presAssocID="{67791A63-7153-4951-8B0E-A63EA22908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3FEAD90-4B2A-4986-8CB0-8D79278AC85F}" type="pres">
      <dgm:prSet presAssocID="{C686624A-07BF-4105-BC4C-984AF5A679A6}" presName="hierRoot1" presStyleCnt="0">
        <dgm:presLayoutVars>
          <dgm:hierBranch val="init"/>
        </dgm:presLayoutVars>
      </dgm:prSet>
      <dgm:spPr/>
    </dgm:pt>
    <dgm:pt modelId="{16840EDD-5C84-4579-986A-5FB7CFF74A1D}" type="pres">
      <dgm:prSet presAssocID="{C686624A-07BF-4105-BC4C-984AF5A679A6}" presName="rootComposite1" presStyleCnt="0"/>
      <dgm:spPr/>
    </dgm:pt>
    <dgm:pt modelId="{FBD2B26F-290C-487F-88F6-715B1F096E39}" type="pres">
      <dgm:prSet presAssocID="{C686624A-07BF-4105-BC4C-984AF5A679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476729-76E6-4386-BE3D-475599A8F96E}" type="pres">
      <dgm:prSet presAssocID="{C686624A-07BF-4105-BC4C-984AF5A679A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330368F-BA0B-4162-B46A-62C7B762E595}" type="pres">
      <dgm:prSet presAssocID="{C686624A-07BF-4105-BC4C-984AF5A679A6}" presName="hierChild2" presStyleCnt="0"/>
      <dgm:spPr/>
    </dgm:pt>
    <dgm:pt modelId="{E910492A-8C84-4B42-B8D8-3CC9A3B31FF6}" type="pres">
      <dgm:prSet presAssocID="{0E91FB12-28C4-418C-B323-3856C9E4278A}" presName="Name37" presStyleLbl="parChTrans1D2" presStyleIdx="0" presStyleCnt="3"/>
      <dgm:spPr/>
      <dgm:t>
        <a:bodyPr/>
        <a:lstStyle/>
        <a:p>
          <a:endParaRPr lang="en-US"/>
        </a:p>
      </dgm:t>
    </dgm:pt>
    <dgm:pt modelId="{0648832C-D770-4689-903E-5DA39C8FA6C6}" type="pres">
      <dgm:prSet presAssocID="{1EDD4696-988F-4B48-9C8E-03FA161B57BC}" presName="hierRoot2" presStyleCnt="0">
        <dgm:presLayoutVars>
          <dgm:hierBranch val="init"/>
        </dgm:presLayoutVars>
      </dgm:prSet>
      <dgm:spPr/>
    </dgm:pt>
    <dgm:pt modelId="{BFA50576-E213-4BCC-9819-75A607C50119}" type="pres">
      <dgm:prSet presAssocID="{1EDD4696-988F-4B48-9C8E-03FA161B57BC}" presName="rootComposite" presStyleCnt="0"/>
      <dgm:spPr/>
    </dgm:pt>
    <dgm:pt modelId="{676BF97C-D2FE-494B-B43B-4F9D0647910C}" type="pres">
      <dgm:prSet presAssocID="{1EDD4696-988F-4B48-9C8E-03FA161B57BC}" presName="rootText" presStyleLbl="node2" presStyleIdx="0" presStyleCnt="3" custLinFactNeighborX="-73799" custLinFactNeighborY="-80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B0D0C7-2D1E-42EA-B61A-DCF0D8B1843D}" type="pres">
      <dgm:prSet presAssocID="{1EDD4696-988F-4B48-9C8E-03FA161B57BC}" presName="rootConnector" presStyleLbl="node2" presStyleIdx="0" presStyleCnt="3"/>
      <dgm:spPr/>
      <dgm:t>
        <a:bodyPr/>
        <a:lstStyle/>
        <a:p>
          <a:endParaRPr lang="en-US"/>
        </a:p>
      </dgm:t>
    </dgm:pt>
    <dgm:pt modelId="{7DE93960-87DC-4F13-A61E-F3DAD2EC494D}" type="pres">
      <dgm:prSet presAssocID="{1EDD4696-988F-4B48-9C8E-03FA161B57BC}" presName="hierChild4" presStyleCnt="0"/>
      <dgm:spPr/>
    </dgm:pt>
    <dgm:pt modelId="{67BA5BBF-DD64-496A-90E1-C58CDD13824F}" type="pres">
      <dgm:prSet presAssocID="{FA0E391C-5C1F-4238-BF6B-477AE7714878}" presName="Name37" presStyleLbl="parChTrans1D3" presStyleIdx="0" presStyleCnt="9"/>
      <dgm:spPr/>
      <dgm:t>
        <a:bodyPr/>
        <a:lstStyle/>
        <a:p>
          <a:endParaRPr lang="en-US"/>
        </a:p>
      </dgm:t>
    </dgm:pt>
    <dgm:pt modelId="{7DF0EF27-3E71-48E5-8859-FD31EA1D8B0E}" type="pres">
      <dgm:prSet presAssocID="{7B3F5E44-7F9F-4645-9194-DDE9FB2440CE}" presName="hierRoot2" presStyleCnt="0">
        <dgm:presLayoutVars>
          <dgm:hierBranch val="init"/>
        </dgm:presLayoutVars>
      </dgm:prSet>
      <dgm:spPr/>
    </dgm:pt>
    <dgm:pt modelId="{DD75A717-3CA3-4F8A-9106-7F98E3A9F012}" type="pres">
      <dgm:prSet presAssocID="{7B3F5E44-7F9F-4645-9194-DDE9FB2440CE}" presName="rootComposite" presStyleCnt="0"/>
      <dgm:spPr/>
    </dgm:pt>
    <dgm:pt modelId="{228C5827-E7CA-4B14-A401-853125D35BF0}" type="pres">
      <dgm:prSet presAssocID="{7B3F5E44-7F9F-4645-9194-DDE9FB2440CE}" presName="rootText" presStyleLbl="node3" presStyleIdx="0" presStyleCnt="9" custLinFactNeighborX="-68610" custLinFactNeighborY="-69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CFF10D-304F-452A-85C2-C86CCF673E0C}" type="pres">
      <dgm:prSet presAssocID="{7B3F5E44-7F9F-4645-9194-DDE9FB2440CE}" presName="rootConnector" presStyleLbl="node3" presStyleIdx="0" presStyleCnt="9"/>
      <dgm:spPr/>
      <dgm:t>
        <a:bodyPr/>
        <a:lstStyle/>
        <a:p>
          <a:endParaRPr lang="en-US"/>
        </a:p>
      </dgm:t>
    </dgm:pt>
    <dgm:pt modelId="{6D949E8A-9424-4A2D-8FD0-63C0221EBB73}" type="pres">
      <dgm:prSet presAssocID="{7B3F5E44-7F9F-4645-9194-DDE9FB2440CE}" presName="hierChild4" presStyleCnt="0"/>
      <dgm:spPr/>
    </dgm:pt>
    <dgm:pt modelId="{8CB66406-8589-46CC-BC59-D423939646AF}" type="pres">
      <dgm:prSet presAssocID="{7B3F5E44-7F9F-4645-9194-DDE9FB2440CE}" presName="hierChild5" presStyleCnt="0"/>
      <dgm:spPr/>
    </dgm:pt>
    <dgm:pt modelId="{B0E71E35-9691-4FAA-AAAA-BED6E210A2B0}" type="pres">
      <dgm:prSet presAssocID="{B5668C73-C551-4DA4-A33F-13BE89ED944E}" presName="Name37" presStyleLbl="parChTrans1D3" presStyleIdx="1" presStyleCnt="9"/>
      <dgm:spPr/>
      <dgm:t>
        <a:bodyPr/>
        <a:lstStyle/>
        <a:p>
          <a:endParaRPr lang="en-US"/>
        </a:p>
      </dgm:t>
    </dgm:pt>
    <dgm:pt modelId="{96C52855-37E2-46DD-9D8C-48E0AEA92855}" type="pres">
      <dgm:prSet presAssocID="{48F9F3E7-7844-4B4E-AE43-E8F00D52A6A8}" presName="hierRoot2" presStyleCnt="0">
        <dgm:presLayoutVars>
          <dgm:hierBranch val="init"/>
        </dgm:presLayoutVars>
      </dgm:prSet>
      <dgm:spPr/>
    </dgm:pt>
    <dgm:pt modelId="{D5B1D292-1DDC-4F84-BCD6-AD922267139A}" type="pres">
      <dgm:prSet presAssocID="{48F9F3E7-7844-4B4E-AE43-E8F00D52A6A8}" presName="rootComposite" presStyleCnt="0"/>
      <dgm:spPr/>
    </dgm:pt>
    <dgm:pt modelId="{2BE8511B-BD9A-4386-9D71-8C1F9784A6AD}" type="pres">
      <dgm:prSet presAssocID="{48F9F3E7-7844-4B4E-AE43-E8F00D52A6A8}" presName="rootText" presStyleLbl="node3" presStyleIdx="1" presStyleCnt="9" custLinFactNeighborX="-68034" custLinFactNeighborY="-11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BC6308-D91A-4ECA-866B-E4C60CC98D5B}" type="pres">
      <dgm:prSet presAssocID="{48F9F3E7-7844-4B4E-AE43-E8F00D52A6A8}" presName="rootConnector" presStyleLbl="node3" presStyleIdx="1" presStyleCnt="9"/>
      <dgm:spPr/>
      <dgm:t>
        <a:bodyPr/>
        <a:lstStyle/>
        <a:p>
          <a:endParaRPr lang="en-US"/>
        </a:p>
      </dgm:t>
    </dgm:pt>
    <dgm:pt modelId="{5A032171-2D38-4B03-AE9C-8B29E867F94B}" type="pres">
      <dgm:prSet presAssocID="{48F9F3E7-7844-4B4E-AE43-E8F00D52A6A8}" presName="hierChild4" presStyleCnt="0"/>
      <dgm:spPr/>
    </dgm:pt>
    <dgm:pt modelId="{83CE21F0-968C-46E4-BA6C-2E5AA9B6AAA4}" type="pres">
      <dgm:prSet presAssocID="{48F9F3E7-7844-4B4E-AE43-E8F00D52A6A8}" presName="hierChild5" presStyleCnt="0"/>
      <dgm:spPr/>
    </dgm:pt>
    <dgm:pt modelId="{8B6E90E4-06EB-401E-9191-08605CD77A7C}" type="pres">
      <dgm:prSet presAssocID="{19DAEFF2-51B3-4FEF-BC34-207D5B2DD519}" presName="Name37" presStyleLbl="parChTrans1D3" presStyleIdx="2" presStyleCnt="9"/>
      <dgm:spPr/>
      <dgm:t>
        <a:bodyPr/>
        <a:lstStyle/>
        <a:p>
          <a:endParaRPr lang="en-US"/>
        </a:p>
      </dgm:t>
    </dgm:pt>
    <dgm:pt modelId="{1621A560-FA4B-4594-BB21-BEF517E665D0}" type="pres">
      <dgm:prSet presAssocID="{B499CAB1-DD7B-4D9D-BA0E-3C8124853BAE}" presName="hierRoot2" presStyleCnt="0">
        <dgm:presLayoutVars>
          <dgm:hierBranch val="init"/>
        </dgm:presLayoutVars>
      </dgm:prSet>
      <dgm:spPr/>
    </dgm:pt>
    <dgm:pt modelId="{135DDA41-E8F0-4A0E-8D49-CAA521F499C7}" type="pres">
      <dgm:prSet presAssocID="{B499CAB1-DD7B-4D9D-BA0E-3C8124853BAE}" presName="rootComposite" presStyleCnt="0"/>
      <dgm:spPr/>
    </dgm:pt>
    <dgm:pt modelId="{0D148615-2B87-470B-AFEC-AE63DE89FD0C}" type="pres">
      <dgm:prSet presAssocID="{B499CAB1-DD7B-4D9D-BA0E-3C8124853BAE}" presName="rootText" presStyleLbl="node3" presStyleIdx="2" presStyleCnt="9" custLinFactNeighborX="-68610" custLinFactNeighborY="-92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D95AAD-F90A-4E5D-AC9E-2FDD48A6E9B6}" type="pres">
      <dgm:prSet presAssocID="{B499CAB1-DD7B-4D9D-BA0E-3C8124853BAE}" presName="rootConnector" presStyleLbl="node3" presStyleIdx="2" presStyleCnt="9"/>
      <dgm:spPr/>
      <dgm:t>
        <a:bodyPr/>
        <a:lstStyle/>
        <a:p>
          <a:endParaRPr lang="en-US"/>
        </a:p>
      </dgm:t>
    </dgm:pt>
    <dgm:pt modelId="{6E1CB40E-EACC-48F0-9F20-4335AD98DB01}" type="pres">
      <dgm:prSet presAssocID="{B499CAB1-DD7B-4D9D-BA0E-3C8124853BAE}" presName="hierChild4" presStyleCnt="0"/>
      <dgm:spPr/>
    </dgm:pt>
    <dgm:pt modelId="{47F4A85B-5535-4C40-B568-3BB3FFB59C5E}" type="pres">
      <dgm:prSet presAssocID="{B499CAB1-DD7B-4D9D-BA0E-3C8124853BAE}" presName="hierChild5" presStyleCnt="0"/>
      <dgm:spPr/>
    </dgm:pt>
    <dgm:pt modelId="{75AB4707-B80E-4CB1-A9E5-F72706B9684B}" type="pres">
      <dgm:prSet presAssocID="{FC66DEF5-D7D5-4B99-871C-E3A1507A5E54}" presName="Name37" presStyleLbl="parChTrans1D3" presStyleIdx="3" presStyleCnt="9"/>
      <dgm:spPr/>
      <dgm:t>
        <a:bodyPr/>
        <a:lstStyle/>
        <a:p>
          <a:endParaRPr lang="en-US"/>
        </a:p>
      </dgm:t>
    </dgm:pt>
    <dgm:pt modelId="{BC9CFF50-E229-45CA-90F5-EB4F5D87620E}" type="pres">
      <dgm:prSet presAssocID="{4438F4BC-FADC-4D0B-92EA-15A2F642E1C6}" presName="hierRoot2" presStyleCnt="0">
        <dgm:presLayoutVars>
          <dgm:hierBranch val="init"/>
        </dgm:presLayoutVars>
      </dgm:prSet>
      <dgm:spPr/>
    </dgm:pt>
    <dgm:pt modelId="{7B1609D8-354F-47FD-BD7A-42E8CD71A7CB}" type="pres">
      <dgm:prSet presAssocID="{4438F4BC-FADC-4D0B-92EA-15A2F642E1C6}" presName="rootComposite" presStyleCnt="0"/>
      <dgm:spPr/>
    </dgm:pt>
    <dgm:pt modelId="{A404021F-A824-43A1-BD85-28F1541A1388}" type="pres">
      <dgm:prSet presAssocID="{4438F4BC-FADC-4D0B-92EA-15A2F642E1C6}" presName="rootText" presStyleLbl="node3" presStyleIdx="3" presStyleCnt="9" custLinFactNeighborX="-68610" custLinFactNeighborY="-23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898435-1FAC-45AC-B46A-A37A48F4D510}" type="pres">
      <dgm:prSet presAssocID="{4438F4BC-FADC-4D0B-92EA-15A2F642E1C6}" presName="rootConnector" presStyleLbl="node3" presStyleIdx="3" presStyleCnt="9"/>
      <dgm:spPr/>
      <dgm:t>
        <a:bodyPr/>
        <a:lstStyle/>
        <a:p>
          <a:endParaRPr lang="en-US"/>
        </a:p>
      </dgm:t>
    </dgm:pt>
    <dgm:pt modelId="{5EF69EC4-FBC1-4155-9D23-A1A37B375B76}" type="pres">
      <dgm:prSet presAssocID="{4438F4BC-FADC-4D0B-92EA-15A2F642E1C6}" presName="hierChild4" presStyleCnt="0"/>
      <dgm:spPr/>
    </dgm:pt>
    <dgm:pt modelId="{A67A37AF-2584-40AA-A538-91CC0D8914AC}" type="pres">
      <dgm:prSet presAssocID="{4438F4BC-FADC-4D0B-92EA-15A2F642E1C6}" presName="hierChild5" presStyleCnt="0"/>
      <dgm:spPr/>
    </dgm:pt>
    <dgm:pt modelId="{A8614105-3D2F-4826-930C-4092D7001237}" type="pres">
      <dgm:prSet presAssocID="{1EDD4696-988F-4B48-9C8E-03FA161B57BC}" presName="hierChild5" presStyleCnt="0"/>
      <dgm:spPr/>
    </dgm:pt>
    <dgm:pt modelId="{C69D59D5-F3DB-465E-8D31-8AB305315A71}" type="pres">
      <dgm:prSet presAssocID="{56155066-2B72-4B34-81FF-831E39E748E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5F259ACF-CC75-447D-9811-B8EF9735F7A5}" type="pres">
      <dgm:prSet presAssocID="{7AFB5E03-38D6-4B9B-A4AB-C4813ECE37F7}" presName="hierRoot2" presStyleCnt="0">
        <dgm:presLayoutVars>
          <dgm:hierBranch val="init"/>
        </dgm:presLayoutVars>
      </dgm:prSet>
      <dgm:spPr/>
    </dgm:pt>
    <dgm:pt modelId="{F4005E3D-5C25-4ADC-AF61-CF354469AF4C}" type="pres">
      <dgm:prSet presAssocID="{7AFB5E03-38D6-4B9B-A4AB-C4813ECE37F7}" presName="rootComposite" presStyleCnt="0"/>
      <dgm:spPr/>
    </dgm:pt>
    <dgm:pt modelId="{108BCF1D-E595-425F-8011-97B3EC936741}" type="pres">
      <dgm:prSet presAssocID="{7AFB5E03-38D6-4B9B-A4AB-C4813ECE37F7}" presName="rootText" presStyleLbl="node2" presStyleIdx="1" presStyleCnt="3" custLinFactNeighborX="5189" custLinFactNeighborY="-46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2857BF-26A4-495F-891A-F5B644ED0AB6}" type="pres">
      <dgm:prSet presAssocID="{7AFB5E03-38D6-4B9B-A4AB-C4813ECE37F7}" presName="rootConnector" presStyleLbl="node2" presStyleIdx="1" presStyleCnt="3"/>
      <dgm:spPr/>
      <dgm:t>
        <a:bodyPr/>
        <a:lstStyle/>
        <a:p>
          <a:endParaRPr lang="en-US"/>
        </a:p>
      </dgm:t>
    </dgm:pt>
    <dgm:pt modelId="{4434BF27-4871-4A77-83F1-7D2A65468751}" type="pres">
      <dgm:prSet presAssocID="{7AFB5E03-38D6-4B9B-A4AB-C4813ECE37F7}" presName="hierChild4" presStyleCnt="0"/>
      <dgm:spPr/>
    </dgm:pt>
    <dgm:pt modelId="{6259D997-06F2-4236-A1FD-CA0F6B2FABCA}" type="pres">
      <dgm:prSet presAssocID="{A2DF808E-72AF-4003-8D39-F70713E989EB}" presName="Name37" presStyleLbl="parChTrans1D3" presStyleIdx="4" presStyleCnt="9"/>
      <dgm:spPr/>
      <dgm:t>
        <a:bodyPr/>
        <a:lstStyle/>
        <a:p>
          <a:endParaRPr lang="en-US"/>
        </a:p>
      </dgm:t>
    </dgm:pt>
    <dgm:pt modelId="{2312E635-7656-45BF-A444-BB9926CB6357}" type="pres">
      <dgm:prSet presAssocID="{892BCFCC-B2EC-4EB9-BD5C-FEA2A6B91174}" presName="hierRoot2" presStyleCnt="0">
        <dgm:presLayoutVars>
          <dgm:hierBranch val="init"/>
        </dgm:presLayoutVars>
      </dgm:prSet>
      <dgm:spPr/>
    </dgm:pt>
    <dgm:pt modelId="{8047D9D6-8F8E-4DFC-B16A-A4BCEE00B3A6}" type="pres">
      <dgm:prSet presAssocID="{892BCFCC-B2EC-4EB9-BD5C-FEA2A6B91174}" presName="rootComposite" presStyleCnt="0"/>
      <dgm:spPr/>
    </dgm:pt>
    <dgm:pt modelId="{8673E6F9-07CC-45B6-AABA-2C8F1280566C}" type="pres">
      <dgm:prSet presAssocID="{892BCFCC-B2EC-4EB9-BD5C-FEA2A6B91174}" presName="rootText" presStyleLbl="node3" presStyleIdx="4" presStyleCnt="9" custLinFactNeighborX="7495" custLinFactNeighborY="-69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149F28-8AF1-4737-AD8E-C63B43EFAC25}" type="pres">
      <dgm:prSet presAssocID="{892BCFCC-B2EC-4EB9-BD5C-FEA2A6B91174}" presName="rootConnector" presStyleLbl="node3" presStyleIdx="4" presStyleCnt="9"/>
      <dgm:spPr/>
      <dgm:t>
        <a:bodyPr/>
        <a:lstStyle/>
        <a:p>
          <a:endParaRPr lang="en-US"/>
        </a:p>
      </dgm:t>
    </dgm:pt>
    <dgm:pt modelId="{6F2557CF-AB62-49EF-A74D-946868C65093}" type="pres">
      <dgm:prSet presAssocID="{892BCFCC-B2EC-4EB9-BD5C-FEA2A6B91174}" presName="hierChild4" presStyleCnt="0"/>
      <dgm:spPr/>
    </dgm:pt>
    <dgm:pt modelId="{76486AF2-D5E5-4F3A-97F9-57FDB8F8AE0C}" type="pres">
      <dgm:prSet presAssocID="{892BCFCC-B2EC-4EB9-BD5C-FEA2A6B91174}" presName="hierChild5" presStyleCnt="0"/>
      <dgm:spPr/>
    </dgm:pt>
    <dgm:pt modelId="{EACFADE6-1033-47C4-95F8-F839456974AC}" type="pres">
      <dgm:prSet presAssocID="{8935630E-5180-40B0-B5C8-F61159508BD7}" presName="Name37" presStyleLbl="parChTrans1D3" presStyleIdx="5" presStyleCnt="9"/>
      <dgm:spPr/>
      <dgm:t>
        <a:bodyPr/>
        <a:lstStyle/>
        <a:p>
          <a:endParaRPr lang="en-US"/>
        </a:p>
      </dgm:t>
    </dgm:pt>
    <dgm:pt modelId="{2B271FBE-BCFB-4B4E-8FBD-FAFE351AC3DE}" type="pres">
      <dgm:prSet presAssocID="{55795E6A-8F3D-479E-8E6C-478EE6ABBC21}" presName="hierRoot2" presStyleCnt="0">
        <dgm:presLayoutVars>
          <dgm:hierBranch val="init"/>
        </dgm:presLayoutVars>
      </dgm:prSet>
      <dgm:spPr/>
    </dgm:pt>
    <dgm:pt modelId="{12C2D371-121A-43AA-8E3A-85455213C149}" type="pres">
      <dgm:prSet presAssocID="{55795E6A-8F3D-479E-8E6C-478EE6ABBC21}" presName="rootComposite" presStyleCnt="0"/>
      <dgm:spPr/>
    </dgm:pt>
    <dgm:pt modelId="{516A1772-7E6C-479C-A0E7-734985736DD6}" type="pres">
      <dgm:prSet presAssocID="{55795E6A-8F3D-479E-8E6C-478EE6ABBC21}" presName="rootText" presStyleLbl="node3" presStyleIdx="5" presStyleCnt="9" custLinFactNeighborX="8648" custLinFactNeighborY="-34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327104-3333-44D6-9D03-FF3E7F27FF7D}" type="pres">
      <dgm:prSet presAssocID="{55795E6A-8F3D-479E-8E6C-478EE6ABBC21}" presName="rootConnector" presStyleLbl="node3" presStyleIdx="5" presStyleCnt="9"/>
      <dgm:spPr/>
      <dgm:t>
        <a:bodyPr/>
        <a:lstStyle/>
        <a:p>
          <a:endParaRPr lang="en-US"/>
        </a:p>
      </dgm:t>
    </dgm:pt>
    <dgm:pt modelId="{4452CD91-BEB8-4607-9263-4E02C7501507}" type="pres">
      <dgm:prSet presAssocID="{55795E6A-8F3D-479E-8E6C-478EE6ABBC21}" presName="hierChild4" presStyleCnt="0"/>
      <dgm:spPr/>
    </dgm:pt>
    <dgm:pt modelId="{EB94C52D-9ADF-48E3-9638-28E2EC664121}" type="pres">
      <dgm:prSet presAssocID="{55795E6A-8F3D-479E-8E6C-478EE6ABBC21}" presName="hierChild5" presStyleCnt="0"/>
      <dgm:spPr/>
    </dgm:pt>
    <dgm:pt modelId="{C8D8494A-EA95-46C0-BEDF-4300EAA96D54}" type="pres">
      <dgm:prSet presAssocID="{7AFB5E03-38D6-4B9B-A4AB-C4813ECE37F7}" presName="hierChild5" presStyleCnt="0"/>
      <dgm:spPr/>
    </dgm:pt>
    <dgm:pt modelId="{1066CBD0-FBAB-4082-930B-1487BA6F1CFF}" type="pres">
      <dgm:prSet presAssocID="{290049C3-CDD0-45AC-AEFF-F85C5EC81ADE}" presName="Name37" presStyleLbl="parChTrans1D2" presStyleIdx="2" presStyleCnt="3"/>
      <dgm:spPr/>
      <dgm:t>
        <a:bodyPr/>
        <a:lstStyle/>
        <a:p>
          <a:endParaRPr lang="en-US"/>
        </a:p>
      </dgm:t>
    </dgm:pt>
    <dgm:pt modelId="{80C14ACB-8EF1-4727-B723-DE823FD5699D}" type="pres">
      <dgm:prSet presAssocID="{62FEF75F-1823-4B34-95E8-FEB4A2158F8A}" presName="hierRoot2" presStyleCnt="0">
        <dgm:presLayoutVars>
          <dgm:hierBranch val="init"/>
        </dgm:presLayoutVars>
      </dgm:prSet>
      <dgm:spPr/>
    </dgm:pt>
    <dgm:pt modelId="{8B52436F-CFF0-41B2-A9B2-A51357491289}" type="pres">
      <dgm:prSet presAssocID="{62FEF75F-1823-4B34-95E8-FEB4A2158F8A}" presName="rootComposite" presStyleCnt="0"/>
      <dgm:spPr/>
    </dgm:pt>
    <dgm:pt modelId="{5B510D38-ACC0-4358-B991-22AF4A07CA40}" type="pres">
      <dgm:prSet presAssocID="{62FEF75F-1823-4B34-95E8-FEB4A2158F8A}" presName="rootText" presStyleLbl="node2" presStyleIdx="2" presStyleCnt="3" custLinFactNeighborX="73800" custLinFactNeighborY="-80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0A9BB4-33B6-4F63-A28B-FC94045C0024}" type="pres">
      <dgm:prSet presAssocID="{62FEF75F-1823-4B34-95E8-FEB4A2158F8A}" presName="rootConnector" presStyleLbl="node2" presStyleIdx="2" presStyleCnt="3"/>
      <dgm:spPr/>
      <dgm:t>
        <a:bodyPr/>
        <a:lstStyle/>
        <a:p>
          <a:endParaRPr lang="en-US"/>
        </a:p>
      </dgm:t>
    </dgm:pt>
    <dgm:pt modelId="{A6408E99-7763-4979-B97A-EF94639B3981}" type="pres">
      <dgm:prSet presAssocID="{62FEF75F-1823-4B34-95E8-FEB4A2158F8A}" presName="hierChild4" presStyleCnt="0"/>
      <dgm:spPr/>
    </dgm:pt>
    <dgm:pt modelId="{796C53E5-B8F1-41C0-B68B-9C3442105211}" type="pres">
      <dgm:prSet presAssocID="{306052E7-CC2D-4D5B-997B-8A727E1E9D29}" presName="Name37" presStyleLbl="parChTrans1D3" presStyleIdx="6" presStyleCnt="9"/>
      <dgm:spPr/>
      <dgm:t>
        <a:bodyPr/>
        <a:lstStyle/>
        <a:p>
          <a:endParaRPr lang="en-US"/>
        </a:p>
      </dgm:t>
    </dgm:pt>
    <dgm:pt modelId="{F94EFD41-5C91-4F58-ABCB-11FE134B4737}" type="pres">
      <dgm:prSet presAssocID="{DD92E971-7AAC-4421-BDDA-E61D072F9B72}" presName="hierRoot2" presStyleCnt="0">
        <dgm:presLayoutVars>
          <dgm:hierBranch val="init"/>
        </dgm:presLayoutVars>
      </dgm:prSet>
      <dgm:spPr/>
    </dgm:pt>
    <dgm:pt modelId="{CB5A2E44-8B55-4DA4-92B0-E532309374CC}" type="pres">
      <dgm:prSet presAssocID="{DD92E971-7AAC-4421-BDDA-E61D072F9B72}" presName="rootComposite" presStyleCnt="0"/>
      <dgm:spPr/>
    </dgm:pt>
    <dgm:pt modelId="{9B24BF82-B8E5-462C-B3B1-CBA5B7FF4231}" type="pres">
      <dgm:prSet presAssocID="{DD92E971-7AAC-4421-BDDA-E61D072F9B72}" presName="rootText" presStyleLbl="node3" presStyleIdx="6" presStyleCnt="9" custLinFactNeighborX="68034" custLinFactNeighborY="-80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4F99E0-C28A-414F-86E0-C9CE37D9CBF1}" type="pres">
      <dgm:prSet presAssocID="{DD92E971-7AAC-4421-BDDA-E61D072F9B72}" presName="rootConnector" presStyleLbl="node3" presStyleIdx="6" presStyleCnt="9"/>
      <dgm:spPr/>
      <dgm:t>
        <a:bodyPr/>
        <a:lstStyle/>
        <a:p>
          <a:endParaRPr lang="en-US"/>
        </a:p>
      </dgm:t>
    </dgm:pt>
    <dgm:pt modelId="{26405793-0FAD-4F60-B82F-04AB3EADB85F}" type="pres">
      <dgm:prSet presAssocID="{DD92E971-7AAC-4421-BDDA-E61D072F9B72}" presName="hierChild4" presStyleCnt="0"/>
      <dgm:spPr/>
    </dgm:pt>
    <dgm:pt modelId="{E8E07C13-0DB6-4638-8493-3D8ED0706CFC}" type="pres">
      <dgm:prSet presAssocID="{DD92E971-7AAC-4421-BDDA-E61D072F9B72}" presName="hierChild5" presStyleCnt="0"/>
      <dgm:spPr/>
    </dgm:pt>
    <dgm:pt modelId="{D9F1A1B1-C294-4DEE-830E-82B2DEDC3AFE}" type="pres">
      <dgm:prSet presAssocID="{56E3B086-510E-49AB-B61B-75E6AB5CA96D}" presName="Name37" presStyleLbl="parChTrans1D3" presStyleIdx="7" presStyleCnt="9"/>
      <dgm:spPr/>
      <dgm:t>
        <a:bodyPr/>
        <a:lstStyle/>
        <a:p>
          <a:endParaRPr lang="en-US"/>
        </a:p>
      </dgm:t>
    </dgm:pt>
    <dgm:pt modelId="{C938D3A3-509F-494C-BAAA-90EA096ADC58}" type="pres">
      <dgm:prSet presAssocID="{F18F506A-549E-4732-8DC6-5613B018DD0F}" presName="hierRoot2" presStyleCnt="0">
        <dgm:presLayoutVars>
          <dgm:hierBranch val="init"/>
        </dgm:presLayoutVars>
      </dgm:prSet>
      <dgm:spPr/>
    </dgm:pt>
    <dgm:pt modelId="{E61EA813-746A-4E67-90D8-57461E6A5E2E}" type="pres">
      <dgm:prSet presAssocID="{F18F506A-549E-4732-8DC6-5613B018DD0F}" presName="rootComposite" presStyleCnt="0"/>
      <dgm:spPr/>
    </dgm:pt>
    <dgm:pt modelId="{1D231675-7BF6-4145-9DA6-04B536721FE1}" type="pres">
      <dgm:prSet presAssocID="{F18F506A-549E-4732-8DC6-5613B018DD0F}" presName="rootText" presStyleLbl="node3" presStyleIdx="7" presStyleCnt="9" custLinFactNeighborX="72070" custLinFactNeighborY="-69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D09C31-1162-4987-A539-D21195CA9DD6}" type="pres">
      <dgm:prSet presAssocID="{F18F506A-549E-4732-8DC6-5613B018DD0F}" presName="rootConnector" presStyleLbl="node3" presStyleIdx="7" presStyleCnt="9"/>
      <dgm:spPr/>
      <dgm:t>
        <a:bodyPr/>
        <a:lstStyle/>
        <a:p>
          <a:endParaRPr lang="en-US"/>
        </a:p>
      </dgm:t>
    </dgm:pt>
    <dgm:pt modelId="{ACBFDBE5-FCD4-4683-AC0A-BDD8968EB628}" type="pres">
      <dgm:prSet presAssocID="{F18F506A-549E-4732-8DC6-5613B018DD0F}" presName="hierChild4" presStyleCnt="0"/>
      <dgm:spPr/>
    </dgm:pt>
    <dgm:pt modelId="{DFE557E7-817B-440C-8EF3-8E2E9EB54337}" type="pres">
      <dgm:prSet presAssocID="{F18F506A-549E-4732-8DC6-5613B018DD0F}" presName="hierChild5" presStyleCnt="0"/>
      <dgm:spPr/>
    </dgm:pt>
    <dgm:pt modelId="{8CB264A3-057A-43C0-A7A2-2935CBF575D9}" type="pres">
      <dgm:prSet presAssocID="{726ADC21-913B-4F4B-8C93-52A711942963}" presName="Name37" presStyleLbl="parChTrans1D3" presStyleIdx="8" presStyleCnt="9"/>
      <dgm:spPr/>
      <dgm:t>
        <a:bodyPr/>
        <a:lstStyle/>
        <a:p>
          <a:endParaRPr lang="en-US"/>
        </a:p>
      </dgm:t>
    </dgm:pt>
    <dgm:pt modelId="{726940CB-8CEB-4E9C-BAD7-E6E4B04C1263}" type="pres">
      <dgm:prSet presAssocID="{53095659-0843-4DF8-9E9A-68F2B5D27FA5}" presName="hierRoot2" presStyleCnt="0">
        <dgm:presLayoutVars>
          <dgm:hierBranch val="init"/>
        </dgm:presLayoutVars>
      </dgm:prSet>
      <dgm:spPr/>
    </dgm:pt>
    <dgm:pt modelId="{D696B554-714D-42BD-88B9-70A30633A194}" type="pres">
      <dgm:prSet presAssocID="{53095659-0843-4DF8-9E9A-68F2B5D27FA5}" presName="rootComposite" presStyleCnt="0"/>
      <dgm:spPr/>
    </dgm:pt>
    <dgm:pt modelId="{3EB16047-1E7B-4476-AA3B-1EB1C218E23B}" type="pres">
      <dgm:prSet presAssocID="{53095659-0843-4DF8-9E9A-68F2B5D27FA5}" presName="rootText" presStyleLbl="node3" presStyleIdx="8" presStyleCnt="9" custLinFactNeighborX="73799" custLinFactNeighborY="-115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2E5F02-E8F0-4242-AF1C-E7A8AC399FE8}" type="pres">
      <dgm:prSet presAssocID="{53095659-0843-4DF8-9E9A-68F2B5D27FA5}" presName="rootConnector" presStyleLbl="node3" presStyleIdx="8" presStyleCnt="9"/>
      <dgm:spPr/>
      <dgm:t>
        <a:bodyPr/>
        <a:lstStyle/>
        <a:p>
          <a:endParaRPr lang="en-US"/>
        </a:p>
      </dgm:t>
    </dgm:pt>
    <dgm:pt modelId="{25681864-0BFE-426A-93B1-CA5214C170B6}" type="pres">
      <dgm:prSet presAssocID="{53095659-0843-4DF8-9E9A-68F2B5D27FA5}" presName="hierChild4" presStyleCnt="0"/>
      <dgm:spPr/>
    </dgm:pt>
    <dgm:pt modelId="{C4CFF540-D5D9-49F1-94C3-80AE4C4394F0}" type="pres">
      <dgm:prSet presAssocID="{53095659-0843-4DF8-9E9A-68F2B5D27FA5}" presName="hierChild5" presStyleCnt="0"/>
      <dgm:spPr/>
    </dgm:pt>
    <dgm:pt modelId="{A775A91E-67F0-4F3D-BAA7-59102282982D}" type="pres">
      <dgm:prSet presAssocID="{62FEF75F-1823-4B34-95E8-FEB4A2158F8A}" presName="hierChild5" presStyleCnt="0"/>
      <dgm:spPr/>
    </dgm:pt>
    <dgm:pt modelId="{FDB0CAA9-254A-47D0-A45A-44E0A67B4BF4}" type="pres">
      <dgm:prSet presAssocID="{C686624A-07BF-4105-BC4C-984AF5A679A6}" presName="hierChild3" presStyleCnt="0"/>
      <dgm:spPr/>
    </dgm:pt>
  </dgm:ptLst>
  <dgm:cxnLst>
    <dgm:cxn modelId="{B71749D9-DFDE-41FB-B352-CC486AE1F0DF}" type="presOf" srcId="{FC66DEF5-D7D5-4B99-871C-E3A1507A5E54}" destId="{75AB4707-B80E-4CB1-A9E5-F72706B9684B}" srcOrd="0" destOrd="0" presId="urn:microsoft.com/office/officeart/2005/8/layout/orgChart1"/>
    <dgm:cxn modelId="{07CBDFE6-F49B-4596-987E-1605C4A4127C}" type="presOf" srcId="{48F9F3E7-7844-4B4E-AE43-E8F00D52A6A8}" destId="{D5BC6308-D91A-4ECA-866B-E4C60CC98D5B}" srcOrd="1" destOrd="0" presId="urn:microsoft.com/office/officeart/2005/8/layout/orgChart1"/>
    <dgm:cxn modelId="{5C601237-70E4-4D4A-A49D-FE418A630030}" srcId="{62FEF75F-1823-4B34-95E8-FEB4A2158F8A}" destId="{F18F506A-549E-4732-8DC6-5613B018DD0F}" srcOrd="1" destOrd="0" parTransId="{56E3B086-510E-49AB-B61B-75E6AB5CA96D}" sibTransId="{40854F29-4D02-41A1-B61F-DEDDD3DCFBA4}"/>
    <dgm:cxn modelId="{09CD9F32-78C9-4E2B-8FB2-BA4CE6D68BCE}" type="presOf" srcId="{B499CAB1-DD7B-4D9D-BA0E-3C8124853BAE}" destId="{0D148615-2B87-470B-AFEC-AE63DE89FD0C}" srcOrd="0" destOrd="0" presId="urn:microsoft.com/office/officeart/2005/8/layout/orgChart1"/>
    <dgm:cxn modelId="{F1682F8A-7CC9-4F8B-BAE7-957E6942BE37}" type="presOf" srcId="{19DAEFF2-51B3-4FEF-BC34-207D5B2DD519}" destId="{8B6E90E4-06EB-401E-9191-08605CD77A7C}" srcOrd="0" destOrd="0" presId="urn:microsoft.com/office/officeart/2005/8/layout/orgChart1"/>
    <dgm:cxn modelId="{669886A5-2535-487F-9EBC-E009AFA99967}" type="presOf" srcId="{55795E6A-8F3D-479E-8E6C-478EE6ABBC21}" destId="{516A1772-7E6C-479C-A0E7-734985736DD6}" srcOrd="0" destOrd="0" presId="urn:microsoft.com/office/officeart/2005/8/layout/orgChart1"/>
    <dgm:cxn modelId="{CF91EFB0-3A09-413A-AE26-03AEE9B33398}" type="presOf" srcId="{C686624A-07BF-4105-BC4C-984AF5A679A6}" destId="{5B476729-76E6-4386-BE3D-475599A8F96E}" srcOrd="1" destOrd="0" presId="urn:microsoft.com/office/officeart/2005/8/layout/orgChart1"/>
    <dgm:cxn modelId="{B4D25EFF-0CA0-4DE5-BB7C-B0C35A62E132}" type="presOf" srcId="{62FEF75F-1823-4B34-95E8-FEB4A2158F8A}" destId="{840A9BB4-33B6-4F63-A28B-FC94045C0024}" srcOrd="1" destOrd="0" presId="urn:microsoft.com/office/officeart/2005/8/layout/orgChart1"/>
    <dgm:cxn modelId="{F8577EE2-596D-4726-9748-775864E7A7D1}" srcId="{1EDD4696-988F-4B48-9C8E-03FA161B57BC}" destId="{7B3F5E44-7F9F-4645-9194-DDE9FB2440CE}" srcOrd="0" destOrd="0" parTransId="{FA0E391C-5C1F-4238-BF6B-477AE7714878}" sibTransId="{16CB7B95-0821-4E68-BBC7-BC41A6BD8430}"/>
    <dgm:cxn modelId="{F6B2B6AB-7F73-45FB-8393-52E79C90305A}" srcId="{1EDD4696-988F-4B48-9C8E-03FA161B57BC}" destId="{B499CAB1-DD7B-4D9D-BA0E-3C8124853BAE}" srcOrd="2" destOrd="0" parTransId="{19DAEFF2-51B3-4FEF-BC34-207D5B2DD519}" sibTransId="{59DBB15A-00D8-436D-8DA3-55645FFB61BA}"/>
    <dgm:cxn modelId="{1E3A68CE-DCF5-4187-A057-893817B75040}" type="presOf" srcId="{F18F506A-549E-4732-8DC6-5613B018DD0F}" destId="{94D09C31-1162-4987-A539-D21195CA9DD6}" srcOrd="1" destOrd="0" presId="urn:microsoft.com/office/officeart/2005/8/layout/orgChart1"/>
    <dgm:cxn modelId="{B6CBD2CC-A72C-4933-9CE6-1F5ECC3CC3EA}" srcId="{62FEF75F-1823-4B34-95E8-FEB4A2158F8A}" destId="{DD92E971-7AAC-4421-BDDA-E61D072F9B72}" srcOrd="0" destOrd="0" parTransId="{306052E7-CC2D-4D5B-997B-8A727E1E9D29}" sibTransId="{5982DE9F-D3BB-47C8-B2A0-AE1F58D1E3BF}"/>
    <dgm:cxn modelId="{EB3040C1-D19E-45E2-A3CB-2EEDEBFE6878}" type="presOf" srcId="{B499CAB1-DD7B-4D9D-BA0E-3C8124853BAE}" destId="{0CD95AAD-F90A-4E5D-AC9E-2FDD48A6E9B6}" srcOrd="1" destOrd="0" presId="urn:microsoft.com/office/officeart/2005/8/layout/orgChart1"/>
    <dgm:cxn modelId="{1F44A710-8297-436A-8291-EEA60B665A07}" type="presOf" srcId="{FA0E391C-5C1F-4238-BF6B-477AE7714878}" destId="{67BA5BBF-DD64-496A-90E1-C58CDD13824F}" srcOrd="0" destOrd="0" presId="urn:microsoft.com/office/officeart/2005/8/layout/orgChart1"/>
    <dgm:cxn modelId="{E4D2C088-8FC5-466B-B5EA-B8E288687396}" type="presOf" srcId="{A2DF808E-72AF-4003-8D39-F70713E989EB}" destId="{6259D997-06F2-4236-A1FD-CA0F6B2FABCA}" srcOrd="0" destOrd="0" presId="urn:microsoft.com/office/officeart/2005/8/layout/orgChart1"/>
    <dgm:cxn modelId="{C3BE7815-20C4-40DB-BFE0-07D98975C67B}" type="presOf" srcId="{B5668C73-C551-4DA4-A33F-13BE89ED944E}" destId="{B0E71E35-9691-4FAA-AAAA-BED6E210A2B0}" srcOrd="0" destOrd="0" presId="urn:microsoft.com/office/officeart/2005/8/layout/orgChart1"/>
    <dgm:cxn modelId="{87D16681-4D94-4FA0-926E-FC4E3B94D3DD}" type="presOf" srcId="{726ADC21-913B-4F4B-8C93-52A711942963}" destId="{8CB264A3-057A-43C0-A7A2-2935CBF575D9}" srcOrd="0" destOrd="0" presId="urn:microsoft.com/office/officeart/2005/8/layout/orgChart1"/>
    <dgm:cxn modelId="{93E8DB4E-3633-4831-A7AC-58DB645EE678}" type="presOf" srcId="{306052E7-CC2D-4D5B-997B-8A727E1E9D29}" destId="{796C53E5-B8F1-41C0-B68B-9C3442105211}" srcOrd="0" destOrd="0" presId="urn:microsoft.com/office/officeart/2005/8/layout/orgChart1"/>
    <dgm:cxn modelId="{7E3B2A0F-A82A-42EC-86DD-445E41A54F28}" type="presOf" srcId="{7B3F5E44-7F9F-4645-9194-DDE9FB2440CE}" destId="{228C5827-E7CA-4B14-A401-853125D35BF0}" srcOrd="0" destOrd="0" presId="urn:microsoft.com/office/officeart/2005/8/layout/orgChart1"/>
    <dgm:cxn modelId="{A489C08D-5E4E-4119-BEAB-DB432C8B993A}" type="presOf" srcId="{4438F4BC-FADC-4D0B-92EA-15A2F642E1C6}" destId="{A404021F-A824-43A1-BD85-28F1541A1388}" srcOrd="0" destOrd="0" presId="urn:microsoft.com/office/officeart/2005/8/layout/orgChart1"/>
    <dgm:cxn modelId="{46B7991F-4659-4B8C-BDC4-7A98AC8D55E6}" type="presOf" srcId="{0E91FB12-28C4-418C-B323-3856C9E4278A}" destId="{E910492A-8C84-4B42-B8D8-3CC9A3B31FF6}" srcOrd="0" destOrd="0" presId="urn:microsoft.com/office/officeart/2005/8/layout/orgChart1"/>
    <dgm:cxn modelId="{26A363F0-2419-464C-9EA7-77BDA4F2B42F}" type="presOf" srcId="{1EDD4696-988F-4B48-9C8E-03FA161B57BC}" destId="{676BF97C-D2FE-494B-B43B-4F9D0647910C}" srcOrd="0" destOrd="0" presId="urn:microsoft.com/office/officeart/2005/8/layout/orgChart1"/>
    <dgm:cxn modelId="{DF10E0CB-FDFB-4398-9FB6-2275C3BE40D1}" srcId="{C686624A-07BF-4105-BC4C-984AF5A679A6}" destId="{62FEF75F-1823-4B34-95E8-FEB4A2158F8A}" srcOrd="2" destOrd="0" parTransId="{290049C3-CDD0-45AC-AEFF-F85C5EC81ADE}" sibTransId="{34603B8A-5BDA-4FFC-80DD-185C8C86C7CF}"/>
    <dgm:cxn modelId="{E5D624AB-B0C2-435C-AB9B-9350368EFD8F}" type="presOf" srcId="{7B3F5E44-7F9F-4645-9194-DDE9FB2440CE}" destId="{7BCFF10D-304F-452A-85C2-C86CCF673E0C}" srcOrd="1" destOrd="0" presId="urn:microsoft.com/office/officeart/2005/8/layout/orgChart1"/>
    <dgm:cxn modelId="{A07002AA-43E1-468B-963B-BC8D6357E83D}" type="presOf" srcId="{53095659-0843-4DF8-9E9A-68F2B5D27FA5}" destId="{022E5F02-E8F0-4242-AF1C-E7A8AC399FE8}" srcOrd="1" destOrd="0" presId="urn:microsoft.com/office/officeart/2005/8/layout/orgChart1"/>
    <dgm:cxn modelId="{C3A9026E-EE72-4FF7-B0B0-CA6E2591B45A}" type="presOf" srcId="{8935630E-5180-40B0-B5C8-F61159508BD7}" destId="{EACFADE6-1033-47C4-95F8-F839456974AC}" srcOrd="0" destOrd="0" presId="urn:microsoft.com/office/officeart/2005/8/layout/orgChart1"/>
    <dgm:cxn modelId="{3157663C-A4AE-42A2-A0C8-3DCA55549D96}" type="presOf" srcId="{56E3B086-510E-49AB-B61B-75E6AB5CA96D}" destId="{D9F1A1B1-C294-4DEE-830E-82B2DEDC3AFE}" srcOrd="0" destOrd="0" presId="urn:microsoft.com/office/officeart/2005/8/layout/orgChart1"/>
    <dgm:cxn modelId="{BD923D41-D49F-4E42-897E-B38B1BF544AE}" srcId="{C686624A-07BF-4105-BC4C-984AF5A679A6}" destId="{7AFB5E03-38D6-4B9B-A4AB-C4813ECE37F7}" srcOrd="1" destOrd="0" parTransId="{56155066-2B72-4B34-81FF-831E39E748E0}" sibTransId="{8C90AC91-573C-4115-A8B2-4214D2C5A02E}"/>
    <dgm:cxn modelId="{04914A69-863C-4C6D-B532-9058C5926FC5}" type="presOf" srcId="{1EDD4696-988F-4B48-9C8E-03FA161B57BC}" destId="{05B0D0C7-2D1E-42EA-B61A-DCF0D8B1843D}" srcOrd="1" destOrd="0" presId="urn:microsoft.com/office/officeart/2005/8/layout/orgChart1"/>
    <dgm:cxn modelId="{42A068D6-0D98-438E-9C02-7904107B22C0}" type="presOf" srcId="{DD92E971-7AAC-4421-BDDA-E61D072F9B72}" destId="{E94F99E0-C28A-414F-86E0-C9CE37D9CBF1}" srcOrd="1" destOrd="0" presId="urn:microsoft.com/office/officeart/2005/8/layout/orgChart1"/>
    <dgm:cxn modelId="{93C13740-99DA-41B3-82D3-334DEE475130}" type="presOf" srcId="{290049C3-CDD0-45AC-AEFF-F85C5EC81ADE}" destId="{1066CBD0-FBAB-4082-930B-1487BA6F1CFF}" srcOrd="0" destOrd="0" presId="urn:microsoft.com/office/officeart/2005/8/layout/orgChart1"/>
    <dgm:cxn modelId="{2A081A0D-AED2-4C52-9151-1DCADB303B5B}" type="presOf" srcId="{7AFB5E03-38D6-4B9B-A4AB-C4813ECE37F7}" destId="{108BCF1D-E595-425F-8011-97B3EC936741}" srcOrd="0" destOrd="0" presId="urn:microsoft.com/office/officeart/2005/8/layout/orgChart1"/>
    <dgm:cxn modelId="{766543FB-75D8-4079-A6AC-CCF8367C19D2}" type="presOf" srcId="{56155066-2B72-4B34-81FF-831E39E748E0}" destId="{C69D59D5-F3DB-465E-8D31-8AB305315A71}" srcOrd="0" destOrd="0" presId="urn:microsoft.com/office/officeart/2005/8/layout/orgChart1"/>
    <dgm:cxn modelId="{3EFBE0D2-6867-4DD3-96DE-95F20C7EFEE8}" srcId="{1EDD4696-988F-4B48-9C8E-03FA161B57BC}" destId="{4438F4BC-FADC-4D0B-92EA-15A2F642E1C6}" srcOrd="3" destOrd="0" parTransId="{FC66DEF5-D7D5-4B99-871C-E3A1507A5E54}" sibTransId="{B75B0EE2-7C5F-4478-A268-E9578F967CE9}"/>
    <dgm:cxn modelId="{D7111584-81DB-4B32-96B0-E5C678697986}" type="presOf" srcId="{55795E6A-8F3D-479E-8E6C-478EE6ABBC21}" destId="{0A327104-3333-44D6-9D03-FF3E7F27FF7D}" srcOrd="1" destOrd="0" presId="urn:microsoft.com/office/officeart/2005/8/layout/orgChart1"/>
    <dgm:cxn modelId="{57FB8913-1FA9-4CD6-93BF-C723996B642F}" type="presOf" srcId="{DD92E971-7AAC-4421-BDDA-E61D072F9B72}" destId="{9B24BF82-B8E5-462C-B3B1-CBA5B7FF4231}" srcOrd="0" destOrd="0" presId="urn:microsoft.com/office/officeart/2005/8/layout/orgChart1"/>
    <dgm:cxn modelId="{562520D2-C8B3-4DFD-8CE6-5ADD3DB368B3}" type="presOf" srcId="{892BCFCC-B2EC-4EB9-BD5C-FEA2A6B91174}" destId="{8673E6F9-07CC-45B6-AABA-2C8F1280566C}" srcOrd="0" destOrd="0" presId="urn:microsoft.com/office/officeart/2005/8/layout/orgChart1"/>
    <dgm:cxn modelId="{5CD4BAF9-BACA-4BA9-BF2E-4FB9362AF9AE}" srcId="{7AFB5E03-38D6-4B9B-A4AB-C4813ECE37F7}" destId="{892BCFCC-B2EC-4EB9-BD5C-FEA2A6B91174}" srcOrd="0" destOrd="0" parTransId="{A2DF808E-72AF-4003-8D39-F70713E989EB}" sibTransId="{9072FFD6-3858-4429-85CB-1DA25C42B8C5}"/>
    <dgm:cxn modelId="{23D5A8DA-5DBA-41CD-9518-9893672F3835}" srcId="{C686624A-07BF-4105-BC4C-984AF5A679A6}" destId="{1EDD4696-988F-4B48-9C8E-03FA161B57BC}" srcOrd="0" destOrd="0" parTransId="{0E91FB12-28C4-418C-B323-3856C9E4278A}" sibTransId="{5D25090A-92F9-4E56-B3A9-33D518965D21}"/>
    <dgm:cxn modelId="{BCE34BAE-37F5-4C45-843D-0AADF31AA091}" type="presOf" srcId="{892BCFCC-B2EC-4EB9-BD5C-FEA2A6B91174}" destId="{30149F28-8AF1-4737-AD8E-C63B43EFAC25}" srcOrd="1" destOrd="0" presId="urn:microsoft.com/office/officeart/2005/8/layout/orgChart1"/>
    <dgm:cxn modelId="{4D097102-A10F-4E9E-8E9B-A574ADCEFD65}" type="presOf" srcId="{48F9F3E7-7844-4B4E-AE43-E8F00D52A6A8}" destId="{2BE8511B-BD9A-4386-9D71-8C1F9784A6AD}" srcOrd="0" destOrd="0" presId="urn:microsoft.com/office/officeart/2005/8/layout/orgChart1"/>
    <dgm:cxn modelId="{7AEA84BB-FFF9-42D4-8072-80439596754E}" srcId="{7AFB5E03-38D6-4B9B-A4AB-C4813ECE37F7}" destId="{55795E6A-8F3D-479E-8E6C-478EE6ABBC21}" srcOrd="1" destOrd="0" parTransId="{8935630E-5180-40B0-B5C8-F61159508BD7}" sibTransId="{41B1BF65-9EF4-480D-876E-8B63A246FAC0}"/>
    <dgm:cxn modelId="{B997C09D-8CA0-4C9C-8895-B36EFA82721E}" srcId="{67791A63-7153-4951-8B0E-A63EA22908CA}" destId="{C686624A-07BF-4105-BC4C-984AF5A679A6}" srcOrd="0" destOrd="0" parTransId="{62122156-FF2E-481A-8C46-9CD7CADA17EE}" sibTransId="{3A391405-F87F-4958-A610-AFE7004ADC06}"/>
    <dgm:cxn modelId="{6E244EAD-A7E6-470E-B3FF-77C74D66AC08}" type="presOf" srcId="{4438F4BC-FADC-4D0B-92EA-15A2F642E1C6}" destId="{77898435-1FAC-45AC-B46A-A37A48F4D510}" srcOrd="1" destOrd="0" presId="urn:microsoft.com/office/officeart/2005/8/layout/orgChart1"/>
    <dgm:cxn modelId="{327D1B85-4C6C-4B02-99DB-FDCC42AF9D7D}" type="presOf" srcId="{7AFB5E03-38D6-4B9B-A4AB-C4813ECE37F7}" destId="{9A2857BF-26A4-495F-891A-F5B644ED0AB6}" srcOrd="1" destOrd="0" presId="urn:microsoft.com/office/officeart/2005/8/layout/orgChart1"/>
    <dgm:cxn modelId="{D6B31B0D-5E64-416B-9FDE-65876979E769}" srcId="{62FEF75F-1823-4B34-95E8-FEB4A2158F8A}" destId="{53095659-0843-4DF8-9E9A-68F2B5D27FA5}" srcOrd="2" destOrd="0" parTransId="{726ADC21-913B-4F4B-8C93-52A711942963}" sibTransId="{07C292F7-64EA-4D6E-A20E-DFC098BC8861}"/>
    <dgm:cxn modelId="{5F1B3551-4EE6-4312-8387-79E67695028D}" type="presOf" srcId="{C686624A-07BF-4105-BC4C-984AF5A679A6}" destId="{FBD2B26F-290C-487F-88F6-715B1F096E39}" srcOrd="0" destOrd="0" presId="urn:microsoft.com/office/officeart/2005/8/layout/orgChart1"/>
    <dgm:cxn modelId="{77D2B441-8236-4D47-B36E-5FB227C525DF}" srcId="{1EDD4696-988F-4B48-9C8E-03FA161B57BC}" destId="{48F9F3E7-7844-4B4E-AE43-E8F00D52A6A8}" srcOrd="1" destOrd="0" parTransId="{B5668C73-C551-4DA4-A33F-13BE89ED944E}" sibTransId="{CA523D9B-3A95-4F0A-B7A4-8C71A55A89DC}"/>
    <dgm:cxn modelId="{497E4F77-DC59-4211-B038-9ABC7F18672B}" type="presOf" srcId="{62FEF75F-1823-4B34-95E8-FEB4A2158F8A}" destId="{5B510D38-ACC0-4358-B991-22AF4A07CA40}" srcOrd="0" destOrd="0" presId="urn:microsoft.com/office/officeart/2005/8/layout/orgChart1"/>
    <dgm:cxn modelId="{B8ABD562-0C49-45A1-B6B8-141FFB75F71E}" type="presOf" srcId="{53095659-0843-4DF8-9E9A-68F2B5D27FA5}" destId="{3EB16047-1E7B-4476-AA3B-1EB1C218E23B}" srcOrd="0" destOrd="0" presId="urn:microsoft.com/office/officeart/2005/8/layout/orgChart1"/>
    <dgm:cxn modelId="{92F8F237-EC1B-49D5-A4F7-46FAA5BE8B6F}" type="presOf" srcId="{F18F506A-549E-4732-8DC6-5613B018DD0F}" destId="{1D231675-7BF6-4145-9DA6-04B536721FE1}" srcOrd="0" destOrd="0" presId="urn:microsoft.com/office/officeart/2005/8/layout/orgChart1"/>
    <dgm:cxn modelId="{2F041591-9CA8-4FA5-903B-BA02CA80A79A}" type="presOf" srcId="{67791A63-7153-4951-8B0E-A63EA22908CA}" destId="{9D0ED448-B561-4A62-B944-0629C7C8010D}" srcOrd="0" destOrd="0" presId="urn:microsoft.com/office/officeart/2005/8/layout/orgChart1"/>
    <dgm:cxn modelId="{70941F69-53FC-4757-B6CB-C770BB3206BC}" type="presParOf" srcId="{9D0ED448-B561-4A62-B944-0629C7C8010D}" destId="{23FEAD90-4B2A-4986-8CB0-8D79278AC85F}" srcOrd="0" destOrd="0" presId="urn:microsoft.com/office/officeart/2005/8/layout/orgChart1"/>
    <dgm:cxn modelId="{D53EAA14-E927-436F-AA09-E0320DC5C150}" type="presParOf" srcId="{23FEAD90-4B2A-4986-8CB0-8D79278AC85F}" destId="{16840EDD-5C84-4579-986A-5FB7CFF74A1D}" srcOrd="0" destOrd="0" presId="urn:microsoft.com/office/officeart/2005/8/layout/orgChart1"/>
    <dgm:cxn modelId="{EAC180A7-BB41-4C08-A41A-A0380E9091CC}" type="presParOf" srcId="{16840EDD-5C84-4579-986A-5FB7CFF74A1D}" destId="{FBD2B26F-290C-487F-88F6-715B1F096E39}" srcOrd="0" destOrd="0" presId="urn:microsoft.com/office/officeart/2005/8/layout/orgChart1"/>
    <dgm:cxn modelId="{850FC4DE-1312-45EF-839E-A0AD4E08AC97}" type="presParOf" srcId="{16840EDD-5C84-4579-986A-5FB7CFF74A1D}" destId="{5B476729-76E6-4386-BE3D-475599A8F96E}" srcOrd="1" destOrd="0" presId="urn:microsoft.com/office/officeart/2005/8/layout/orgChart1"/>
    <dgm:cxn modelId="{8C4DEC5A-814D-4CDA-B887-E7F150324E2D}" type="presParOf" srcId="{23FEAD90-4B2A-4986-8CB0-8D79278AC85F}" destId="{1330368F-BA0B-4162-B46A-62C7B762E595}" srcOrd="1" destOrd="0" presId="urn:microsoft.com/office/officeart/2005/8/layout/orgChart1"/>
    <dgm:cxn modelId="{F3A3408F-1968-4AC3-9436-DBFA63E364BD}" type="presParOf" srcId="{1330368F-BA0B-4162-B46A-62C7B762E595}" destId="{E910492A-8C84-4B42-B8D8-3CC9A3B31FF6}" srcOrd="0" destOrd="0" presId="urn:microsoft.com/office/officeart/2005/8/layout/orgChart1"/>
    <dgm:cxn modelId="{0686F76A-41F5-4654-83A4-402656EF7FBB}" type="presParOf" srcId="{1330368F-BA0B-4162-B46A-62C7B762E595}" destId="{0648832C-D770-4689-903E-5DA39C8FA6C6}" srcOrd="1" destOrd="0" presId="urn:microsoft.com/office/officeart/2005/8/layout/orgChart1"/>
    <dgm:cxn modelId="{941A7160-8C6B-4489-9EB8-AFFA201E1237}" type="presParOf" srcId="{0648832C-D770-4689-903E-5DA39C8FA6C6}" destId="{BFA50576-E213-4BCC-9819-75A607C50119}" srcOrd="0" destOrd="0" presId="urn:microsoft.com/office/officeart/2005/8/layout/orgChart1"/>
    <dgm:cxn modelId="{91A94090-AD1E-484F-92EE-EF0600A79933}" type="presParOf" srcId="{BFA50576-E213-4BCC-9819-75A607C50119}" destId="{676BF97C-D2FE-494B-B43B-4F9D0647910C}" srcOrd="0" destOrd="0" presId="urn:microsoft.com/office/officeart/2005/8/layout/orgChart1"/>
    <dgm:cxn modelId="{94FEA6B3-74D2-40CA-AB4C-885D52F8B93A}" type="presParOf" srcId="{BFA50576-E213-4BCC-9819-75A607C50119}" destId="{05B0D0C7-2D1E-42EA-B61A-DCF0D8B1843D}" srcOrd="1" destOrd="0" presId="urn:microsoft.com/office/officeart/2005/8/layout/orgChart1"/>
    <dgm:cxn modelId="{242146A1-E660-430C-804F-7D51C24AA884}" type="presParOf" srcId="{0648832C-D770-4689-903E-5DA39C8FA6C6}" destId="{7DE93960-87DC-4F13-A61E-F3DAD2EC494D}" srcOrd="1" destOrd="0" presId="urn:microsoft.com/office/officeart/2005/8/layout/orgChart1"/>
    <dgm:cxn modelId="{23595CD1-1D67-462C-8E7B-482C2373A75D}" type="presParOf" srcId="{7DE93960-87DC-4F13-A61E-F3DAD2EC494D}" destId="{67BA5BBF-DD64-496A-90E1-C58CDD13824F}" srcOrd="0" destOrd="0" presId="urn:microsoft.com/office/officeart/2005/8/layout/orgChart1"/>
    <dgm:cxn modelId="{7FE756D0-4E4A-4B82-9849-BCC99C156B07}" type="presParOf" srcId="{7DE93960-87DC-4F13-A61E-F3DAD2EC494D}" destId="{7DF0EF27-3E71-48E5-8859-FD31EA1D8B0E}" srcOrd="1" destOrd="0" presId="urn:microsoft.com/office/officeart/2005/8/layout/orgChart1"/>
    <dgm:cxn modelId="{26E850DE-70BA-48FF-B670-26D0E87F8AA6}" type="presParOf" srcId="{7DF0EF27-3E71-48E5-8859-FD31EA1D8B0E}" destId="{DD75A717-3CA3-4F8A-9106-7F98E3A9F012}" srcOrd="0" destOrd="0" presId="urn:microsoft.com/office/officeart/2005/8/layout/orgChart1"/>
    <dgm:cxn modelId="{B76D7A7F-E775-4C24-9D88-534FC13435A2}" type="presParOf" srcId="{DD75A717-3CA3-4F8A-9106-7F98E3A9F012}" destId="{228C5827-E7CA-4B14-A401-853125D35BF0}" srcOrd="0" destOrd="0" presId="urn:microsoft.com/office/officeart/2005/8/layout/orgChart1"/>
    <dgm:cxn modelId="{1CD1E465-8650-49A9-A064-569004D6A979}" type="presParOf" srcId="{DD75A717-3CA3-4F8A-9106-7F98E3A9F012}" destId="{7BCFF10D-304F-452A-85C2-C86CCF673E0C}" srcOrd="1" destOrd="0" presId="urn:microsoft.com/office/officeart/2005/8/layout/orgChart1"/>
    <dgm:cxn modelId="{3C5EDD27-BE00-471F-9B6F-55A611CE8B3D}" type="presParOf" srcId="{7DF0EF27-3E71-48E5-8859-FD31EA1D8B0E}" destId="{6D949E8A-9424-4A2D-8FD0-63C0221EBB73}" srcOrd="1" destOrd="0" presId="urn:microsoft.com/office/officeart/2005/8/layout/orgChart1"/>
    <dgm:cxn modelId="{9CE2A785-7BE3-4FD1-A25D-5C22F75826A6}" type="presParOf" srcId="{7DF0EF27-3E71-48E5-8859-FD31EA1D8B0E}" destId="{8CB66406-8589-46CC-BC59-D423939646AF}" srcOrd="2" destOrd="0" presId="urn:microsoft.com/office/officeart/2005/8/layout/orgChart1"/>
    <dgm:cxn modelId="{9C1F5791-3FF3-49DD-A133-2F7E52754F05}" type="presParOf" srcId="{7DE93960-87DC-4F13-A61E-F3DAD2EC494D}" destId="{B0E71E35-9691-4FAA-AAAA-BED6E210A2B0}" srcOrd="2" destOrd="0" presId="urn:microsoft.com/office/officeart/2005/8/layout/orgChart1"/>
    <dgm:cxn modelId="{B7D2684A-4B3A-4A6B-8186-11B69A506170}" type="presParOf" srcId="{7DE93960-87DC-4F13-A61E-F3DAD2EC494D}" destId="{96C52855-37E2-46DD-9D8C-48E0AEA92855}" srcOrd="3" destOrd="0" presId="urn:microsoft.com/office/officeart/2005/8/layout/orgChart1"/>
    <dgm:cxn modelId="{692C0359-9F5F-4461-BD0D-5B947FDF325C}" type="presParOf" srcId="{96C52855-37E2-46DD-9D8C-48E0AEA92855}" destId="{D5B1D292-1DDC-4F84-BCD6-AD922267139A}" srcOrd="0" destOrd="0" presId="urn:microsoft.com/office/officeart/2005/8/layout/orgChart1"/>
    <dgm:cxn modelId="{92D56E05-D440-4EB9-B7A8-B4131EE456AF}" type="presParOf" srcId="{D5B1D292-1DDC-4F84-BCD6-AD922267139A}" destId="{2BE8511B-BD9A-4386-9D71-8C1F9784A6AD}" srcOrd="0" destOrd="0" presId="urn:microsoft.com/office/officeart/2005/8/layout/orgChart1"/>
    <dgm:cxn modelId="{D8DBF25F-7637-45B4-A6FA-2ED77A5ED598}" type="presParOf" srcId="{D5B1D292-1DDC-4F84-BCD6-AD922267139A}" destId="{D5BC6308-D91A-4ECA-866B-E4C60CC98D5B}" srcOrd="1" destOrd="0" presId="urn:microsoft.com/office/officeart/2005/8/layout/orgChart1"/>
    <dgm:cxn modelId="{2923AB7B-6903-4702-9160-0057E209546E}" type="presParOf" srcId="{96C52855-37E2-46DD-9D8C-48E0AEA92855}" destId="{5A032171-2D38-4B03-AE9C-8B29E867F94B}" srcOrd="1" destOrd="0" presId="urn:microsoft.com/office/officeart/2005/8/layout/orgChart1"/>
    <dgm:cxn modelId="{3A94E7BF-2370-4B59-9CC1-2D811C9021F6}" type="presParOf" srcId="{96C52855-37E2-46DD-9D8C-48E0AEA92855}" destId="{83CE21F0-968C-46E4-BA6C-2E5AA9B6AAA4}" srcOrd="2" destOrd="0" presId="urn:microsoft.com/office/officeart/2005/8/layout/orgChart1"/>
    <dgm:cxn modelId="{A040087B-78AC-4E72-B5B8-F042227115E1}" type="presParOf" srcId="{7DE93960-87DC-4F13-A61E-F3DAD2EC494D}" destId="{8B6E90E4-06EB-401E-9191-08605CD77A7C}" srcOrd="4" destOrd="0" presId="urn:microsoft.com/office/officeart/2005/8/layout/orgChart1"/>
    <dgm:cxn modelId="{1AC4DF15-8D73-4410-B0C6-181F7496DB6C}" type="presParOf" srcId="{7DE93960-87DC-4F13-A61E-F3DAD2EC494D}" destId="{1621A560-FA4B-4594-BB21-BEF517E665D0}" srcOrd="5" destOrd="0" presId="urn:microsoft.com/office/officeart/2005/8/layout/orgChart1"/>
    <dgm:cxn modelId="{2C09C9AE-7DCF-4F4C-86BE-4E85DDA0295A}" type="presParOf" srcId="{1621A560-FA4B-4594-BB21-BEF517E665D0}" destId="{135DDA41-E8F0-4A0E-8D49-CAA521F499C7}" srcOrd="0" destOrd="0" presId="urn:microsoft.com/office/officeart/2005/8/layout/orgChart1"/>
    <dgm:cxn modelId="{3B672A53-5D09-4C16-9866-01F2186D25C4}" type="presParOf" srcId="{135DDA41-E8F0-4A0E-8D49-CAA521F499C7}" destId="{0D148615-2B87-470B-AFEC-AE63DE89FD0C}" srcOrd="0" destOrd="0" presId="urn:microsoft.com/office/officeart/2005/8/layout/orgChart1"/>
    <dgm:cxn modelId="{BBF152DF-F4B3-4CFE-A5B7-173FEA6417C6}" type="presParOf" srcId="{135DDA41-E8F0-4A0E-8D49-CAA521F499C7}" destId="{0CD95AAD-F90A-4E5D-AC9E-2FDD48A6E9B6}" srcOrd="1" destOrd="0" presId="urn:microsoft.com/office/officeart/2005/8/layout/orgChart1"/>
    <dgm:cxn modelId="{0710315E-F132-47FF-AD9F-FA8094328700}" type="presParOf" srcId="{1621A560-FA4B-4594-BB21-BEF517E665D0}" destId="{6E1CB40E-EACC-48F0-9F20-4335AD98DB01}" srcOrd="1" destOrd="0" presId="urn:microsoft.com/office/officeart/2005/8/layout/orgChart1"/>
    <dgm:cxn modelId="{DC47784F-0BAF-45BE-9F5C-01C9367DA53A}" type="presParOf" srcId="{1621A560-FA4B-4594-BB21-BEF517E665D0}" destId="{47F4A85B-5535-4C40-B568-3BB3FFB59C5E}" srcOrd="2" destOrd="0" presId="urn:microsoft.com/office/officeart/2005/8/layout/orgChart1"/>
    <dgm:cxn modelId="{44FDD3BB-B424-49FA-8731-67DDE245870E}" type="presParOf" srcId="{7DE93960-87DC-4F13-A61E-F3DAD2EC494D}" destId="{75AB4707-B80E-4CB1-A9E5-F72706B9684B}" srcOrd="6" destOrd="0" presId="urn:microsoft.com/office/officeart/2005/8/layout/orgChart1"/>
    <dgm:cxn modelId="{9F5B03BB-F021-4B4A-AF05-17767A39E7F5}" type="presParOf" srcId="{7DE93960-87DC-4F13-A61E-F3DAD2EC494D}" destId="{BC9CFF50-E229-45CA-90F5-EB4F5D87620E}" srcOrd="7" destOrd="0" presId="urn:microsoft.com/office/officeart/2005/8/layout/orgChart1"/>
    <dgm:cxn modelId="{A30E2471-6601-479A-97DD-60B2D47A4ECE}" type="presParOf" srcId="{BC9CFF50-E229-45CA-90F5-EB4F5D87620E}" destId="{7B1609D8-354F-47FD-BD7A-42E8CD71A7CB}" srcOrd="0" destOrd="0" presId="urn:microsoft.com/office/officeart/2005/8/layout/orgChart1"/>
    <dgm:cxn modelId="{8737DAE5-89F5-4C0E-94EC-40C02BCC3292}" type="presParOf" srcId="{7B1609D8-354F-47FD-BD7A-42E8CD71A7CB}" destId="{A404021F-A824-43A1-BD85-28F1541A1388}" srcOrd="0" destOrd="0" presId="urn:microsoft.com/office/officeart/2005/8/layout/orgChart1"/>
    <dgm:cxn modelId="{A002451C-0ADD-424D-B650-689863B4A4F0}" type="presParOf" srcId="{7B1609D8-354F-47FD-BD7A-42E8CD71A7CB}" destId="{77898435-1FAC-45AC-B46A-A37A48F4D510}" srcOrd="1" destOrd="0" presId="urn:microsoft.com/office/officeart/2005/8/layout/orgChart1"/>
    <dgm:cxn modelId="{740721C3-7857-4DF7-8C76-6491D76E8865}" type="presParOf" srcId="{BC9CFF50-E229-45CA-90F5-EB4F5D87620E}" destId="{5EF69EC4-FBC1-4155-9D23-A1A37B375B76}" srcOrd="1" destOrd="0" presId="urn:microsoft.com/office/officeart/2005/8/layout/orgChart1"/>
    <dgm:cxn modelId="{C19EC233-319D-4BD9-81B6-7DD6431C267F}" type="presParOf" srcId="{BC9CFF50-E229-45CA-90F5-EB4F5D87620E}" destId="{A67A37AF-2584-40AA-A538-91CC0D8914AC}" srcOrd="2" destOrd="0" presId="urn:microsoft.com/office/officeart/2005/8/layout/orgChart1"/>
    <dgm:cxn modelId="{DA3F6680-0B77-4DB5-95A0-8AC75989BC75}" type="presParOf" srcId="{0648832C-D770-4689-903E-5DA39C8FA6C6}" destId="{A8614105-3D2F-4826-930C-4092D7001237}" srcOrd="2" destOrd="0" presId="urn:microsoft.com/office/officeart/2005/8/layout/orgChart1"/>
    <dgm:cxn modelId="{14976C80-029B-44CD-B019-11B489F7DCC7}" type="presParOf" srcId="{1330368F-BA0B-4162-B46A-62C7B762E595}" destId="{C69D59D5-F3DB-465E-8D31-8AB305315A71}" srcOrd="2" destOrd="0" presId="urn:microsoft.com/office/officeart/2005/8/layout/orgChart1"/>
    <dgm:cxn modelId="{92B2F471-DFD1-41D1-8512-6B6F673F1785}" type="presParOf" srcId="{1330368F-BA0B-4162-B46A-62C7B762E595}" destId="{5F259ACF-CC75-447D-9811-B8EF9735F7A5}" srcOrd="3" destOrd="0" presId="urn:microsoft.com/office/officeart/2005/8/layout/orgChart1"/>
    <dgm:cxn modelId="{8CF3A890-B592-49C2-8C81-68DD2970D88B}" type="presParOf" srcId="{5F259ACF-CC75-447D-9811-B8EF9735F7A5}" destId="{F4005E3D-5C25-4ADC-AF61-CF354469AF4C}" srcOrd="0" destOrd="0" presId="urn:microsoft.com/office/officeart/2005/8/layout/orgChart1"/>
    <dgm:cxn modelId="{B7DC1CF0-871A-4058-8AB0-208341D9E630}" type="presParOf" srcId="{F4005E3D-5C25-4ADC-AF61-CF354469AF4C}" destId="{108BCF1D-E595-425F-8011-97B3EC936741}" srcOrd="0" destOrd="0" presId="urn:microsoft.com/office/officeart/2005/8/layout/orgChart1"/>
    <dgm:cxn modelId="{8DBDC5F5-739D-4532-9B82-65CD8A5CC493}" type="presParOf" srcId="{F4005E3D-5C25-4ADC-AF61-CF354469AF4C}" destId="{9A2857BF-26A4-495F-891A-F5B644ED0AB6}" srcOrd="1" destOrd="0" presId="urn:microsoft.com/office/officeart/2005/8/layout/orgChart1"/>
    <dgm:cxn modelId="{8C5FFEF5-316C-4727-B786-4BD5633BF1DE}" type="presParOf" srcId="{5F259ACF-CC75-447D-9811-B8EF9735F7A5}" destId="{4434BF27-4871-4A77-83F1-7D2A65468751}" srcOrd="1" destOrd="0" presId="urn:microsoft.com/office/officeart/2005/8/layout/orgChart1"/>
    <dgm:cxn modelId="{2B82F071-41B8-4020-80EF-3547EA6B5A8F}" type="presParOf" srcId="{4434BF27-4871-4A77-83F1-7D2A65468751}" destId="{6259D997-06F2-4236-A1FD-CA0F6B2FABCA}" srcOrd="0" destOrd="0" presId="urn:microsoft.com/office/officeart/2005/8/layout/orgChart1"/>
    <dgm:cxn modelId="{19EA6665-CEC3-4063-BF93-175990616AFF}" type="presParOf" srcId="{4434BF27-4871-4A77-83F1-7D2A65468751}" destId="{2312E635-7656-45BF-A444-BB9926CB6357}" srcOrd="1" destOrd="0" presId="urn:microsoft.com/office/officeart/2005/8/layout/orgChart1"/>
    <dgm:cxn modelId="{7D08200C-6023-42BE-BD62-16F5C7B14E66}" type="presParOf" srcId="{2312E635-7656-45BF-A444-BB9926CB6357}" destId="{8047D9D6-8F8E-4DFC-B16A-A4BCEE00B3A6}" srcOrd="0" destOrd="0" presId="urn:microsoft.com/office/officeart/2005/8/layout/orgChart1"/>
    <dgm:cxn modelId="{57B9975F-67AD-49D9-94F3-5A7792AF143C}" type="presParOf" srcId="{8047D9D6-8F8E-4DFC-B16A-A4BCEE00B3A6}" destId="{8673E6F9-07CC-45B6-AABA-2C8F1280566C}" srcOrd="0" destOrd="0" presId="urn:microsoft.com/office/officeart/2005/8/layout/orgChart1"/>
    <dgm:cxn modelId="{06752F95-10A1-4BA5-A33F-9032D74E2500}" type="presParOf" srcId="{8047D9D6-8F8E-4DFC-B16A-A4BCEE00B3A6}" destId="{30149F28-8AF1-4737-AD8E-C63B43EFAC25}" srcOrd="1" destOrd="0" presId="urn:microsoft.com/office/officeart/2005/8/layout/orgChart1"/>
    <dgm:cxn modelId="{2B9C4221-BEF6-4261-8F55-20FA6CBACA3F}" type="presParOf" srcId="{2312E635-7656-45BF-A444-BB9926CB6357}" destId="{6F2557CF-AB62-49EF-A74D-946868C65093}" srcOrd="1" destOrd="0" presId="urn:microsoft.com/office/officeart/2005/8/layout/orgChart1"/>
    <dgm:cxn modelId="{D9532F92-158B-4B31-9BB1-55C109EEC133}" type="presParOf" srcId="{2312E635-7656-45BF-A444-BB9926CB6357}" destId="{76486AF2-D5E5-4F3A-97F9-57FDB8F8AE0C}" srcOrd="2" destOrd="0" presId="urn:microsoft.com/office/officeart/2005/8/layout/orgChart1"/>
    <dgm:cxn modelId="{5667C23F-745F-4027-A05B-70AB6163DDD1}" type="presParOf" srcId="{4434BF27-4871-4A77-83F1-7D2A65468751}" destId="{EACFADE6-1033-47C4-95F8-F839456974AC}" srcOrd="2" destOrd="0" presId="urn:microsoft.com/office/officeart/2005/8/layout/orgChart1"/>
    <dgm:cxn modelId="{315CCED9-E9E3-4C58-BDDB-A38DD3174BE3}" type="presParOf" srcId="{4434BF27-4871-4A77-83F1-7D2A65468751}" destId="{2B271FBE-BCFB-4B4E-8FBD-FAFE351AC3DE}" srcOrd="3" destOrd="0" presId="urn:microsoft.com/office/officeart/2005/8/layout/orgChart1"/>
    <dgm:cxn modelId="{EE7A9863-B145-4487-89F1-A6FDF1F34746}" type="presParOf" srcId="{2B271FBE-BCFB-4B4E-8FBD-FAFE351AC3DE}" destId="{12C2D371-121A-43AA-8E3A-85455213C149}" srcOrd="0" destOrd="0" presId="urn:microsoft.com/office/officeart/2005/8/layout/orgChart1"/>
    <dgm:cxn modelId="{9A255897-F0A3-49E2-B3CE-F244EAA02152}" type="presParOf" srcId="{12C2D371-121A-43AA-8E3A-85455213C149}" destId="{516A1772-7E6C-479C-A0E7-734985736DD6}" srcOrd="0" destOrd="0" presId="urn:microsoft.com/office/officeart/2005/8/layout/orgChart1"/>
    <dgm:cxn modelId="{9EC7D943-3782-409F-91F5-2C8BBE1089A9}" type="presParOf" srcId="{12C2D371-121A-43AA-8E3A-85455213C149}" destId="{0A327104-3333-44D6-9D03-FF3E7F27FF7D}" srcOrd="1" destOrd="0" presId="urn:microsoft.com/office/officeart/2005/8/layout/orgChart1"/>
    <dgm:cxn modelId="{A099B86A-45FF-42E3-844F-3E6232813E7C}" type="presParOf" srcId="{2B271FBE-BCFB-4B4E-8FBD-FAFE351AC3DE}" destId="{4452CD91-BEB8-4607-9263-4E02C7501507}" srcOrd="1" destOrd="0" presId="urn:microsoft.com/office/officeart/2005/8/layout/orgChart1"/>
    <dgm:cxn modelId="{73E1307B-CD44-44E1-ACBF-2C6DEC10FEC2}" type="presParOf" srcId="{2B271FBE-BCFB-4B4E-8FBD-FAFE351AC3DE}" destId="{EB94C52D-9ADF-48E3-9638-28E2EC664121}" srcOrd="2" destOrd="0" presId="urn:microsoft.com/office/officeart/2005/8/layout/orgChart1"/>
    <dgm:cxn modelId="{B312052A-A7B4-4A08-A75C-16539A84056A}" type="presParOf" srcId="{5F259ACF-CC75-447D-9811-B8EF9735F7A5}" destId="{C8D8494A-EA95-46C0-BEDF-4300EAA96D54}" srcOrd="2" destOrd="0" presId="urn:microsoft.com/office/officeart/2005/8/layout/orgChart1"/>
    <dgm:cxn modelId="{8AB674E5-7BED-4E85-AF8F-A89548AD386B}" type="presParOf" srcId="{1330368F-BA0B-4162-B46A-62C7B762E595}" destId="{1066CBD0-FBAB-4082-930B-1487BA6F1CFF}" srcOrd="4" destOrd="0" presId="urn:microsoft.com/office/officeart/2005/8/layout/orgChart1"/>
    <dgm:cxn modelId="{3D66F27D-EAB9-4C8A-AF3D-5DCCA5C386E2}" type="presParOf" srcId="{1330368F-BA0B-4162-B46A-62C7B762E595}" destId="{80C14ACB-8EF1-4727-B723-DE823FD5699D}" srcOrd="5" destOrd="0" presId="urn:microsoft.com/office/officeart/2005/8/layout/orgChart1"/>
    <dgm:cxn modelId="{022B7304-7ADE-42BE-95CF-C9A0EE794D33}" type="presParOf" srcId="{80C14ACB-8EF1-4727-B723-DE823FD5699D}" destId="{8B52436F-CFF0-41B2-A9B2-A51357491289}" srcOrd="0" destOrd="0" presId="urn:microsoft.com/office/officeart/2005/8/layout/orgChart1"/>
    <dgm:cxn modelId="{0E416E9A-294C-43B2-A1BA-FADC397FA70E}" type="presParOf" srcId="{8B52436F-CFF0-41B2-A9B2-A51357491289}" destId="{5B510D38-ACC0-4358-B991-22AF4A07CA40}" srcOrd="0" destOrd="0" presId="urn:microsoft.com/office/officeart/2005/8/layout/orgChart1"/>
    <dgm:cxn modelId="{C77759DF-FB4B-473A-BEE6-C10A70448D47}" type="presParOf" srcId="{8B52436F-CFF0-41B2-A9B2-A51357491289}" destId="{840A9BB4-33B6-4F63-A28B-FC94045C0024}" srcOrd="1" destOrd="0" presId="urn:microsoft.com/office/officeart/2005/8/layout/orgChart1"/>
    <dgm:cxn modelId="{B32F4972-5EEA-4017-8F2F-35C351FF08F2}" type="presParOf" srcId="{80C14ACB-8EF1-4727-B723-DE823FD5699D}" destId="{A6408E99-7763-4979-B97A-EF94639B3981}" srcOrd="1" destOrd="0" presId="urn:microsoft.com/office/officeart/2005/8/layout/orgChart1"/>
    <dgm:cxn modelId="{707E088F-8EE7-44BB-9D0A-AD329CC64C26}" type="presParOf" srcId="{A6408E99-7763-4979-B97A-EF94639B3981}" destId="{796C53E5-B8F1-41C0-B68B-9C3442105211}" srcOrd="0" destOrd="0" presId="urn:microsoft.com/office/officeart/2005/8/layout/orgChart1"/>
    <dgm:cxn modelId="{74F566BD-CC15-4ED9-9C2E-7FA25AC0BAE6}" type="presParOf" srcId="{A6408E99-7763-4979-B97A-EF94639B3981}" destId="{F94EFD41-5C91-4F58-ABCB-11FE134B4737}" srcOrd="1" destOrd="0" presId="urn:microsoft.com/office/officeart/2005/8/layout/orgChart1"/>
    <dgm:cxn modelId="{19FCC5C4-1B60-4196-91D1-1384929CC2C0}" type="presParOf" srcId="{F94EFD41-5C91-4F58-ABCB-11FE134B4737}" destId="{CB5A2E44-8B55-4DA4-92B0-E532309374CC}" srcOrd="0" destOrd="0" presId="urn:microsoft.com/office/officeart/2005/8/layout/orgChart1"/>
    <dgm:cxn modelId="{FE0BE6FC-3E32-4358-848D-4539ACF13E80}" type="presParOf" srcId="{CB5A2E44-8B55-4DA4-92B0-E532309374CC}" destId="{9B24BF82-B8E5-462C-B3B1-CBA5B7FF4231}" srcOrd="0" destOrd="0" presId="urn:microsoft.com/office/officeart/2005/8/layout/orgChart1"/>
    <dgm:cxn modelId="{1974D772-BCFF-46DB-8469-C46AAF2C4239}" type="presParOf" srcId="{CB5A2E44-8B55-4DA4-92B0-E532309374CC}" destId="{E94F99E0-C28A-414F-86E0-C9CE37D9CBF1}" srcOrd="1" destOrd="0" presId="urn:microsoft.com/office/officeart/2005/8/layout/orgChart1"/>
    <dgm:cxn modelId="{1CC03473-7C77-4879-A1EE-EE4066E3FFF1}" type="presParOf" srcId="{F94EFD41-5C91-4F58-ABCB-11FE134B4737}" destId="{26405793-0FAD-4F60-B82F-04AB3EADB85F}" srcOrd="1" destOrd="0" presId="urn:microsoft.com/office/officeart/2005/8/layout/orgChart1"/>
    <dgm:cxn modelId="{763A2614-904D-4204-999C-92C09FB0BF19}" type="presParOf" srcId="{F94EFD41-5C91-4F58-ABCB-11FE134B4737}" destId="{E8E07C13-0DB6-4638-8493-3D8ED0706CFC}" srcOrd="2" destOrd="0" presId="urn:microsoft.com/office/officeart/2005/8/layout/orgChart1"/>
    <dgm:cxn modelId="{0E326D15-1E8C-40A4-9BAF-3606A6BFA257}" type="presParOf" srcId="{A6408E99-7763-4979-B97A-EF94639B3981}" destId="{D9F1A1B1-C294-4DEE-830E-82B2DEDC3AFE}" srcOrd="2" destOrd="0" presId="urn:microsoft.com/office/officeart/2005/8/layout/orgChart1"/>
    <dgm:cxn modelId="{7F4D2696-3372-446C-8217-9B171A881C40}" type="presParOf" srcId="{A6408E99-7763-4979-B97A-EF94639B3981}" destId="{C938D3A3-509F-494C-BAAA-90EA096ADC58}" srcOrd="3" destOrd="0" presId="urn:microsoft.com/office/officeart/2005/8/layout/orgChart1"/>
    <dgm:cxn modelId="{68E2B9E9-73B2-47C9-8B33-66D6524F0077}" type="presParOf" srcId="{C938D3A3-509F-494C-BAAA-90EA096ADC58}" destId="{E61EA813-746A-4E67-90D8-57461E6A5E2E}" srcOrd="0" destOrd="0" presId="urn:microsoft.com/office/officeart/2005/8/layout/orgChart1"/>
    <dgm:cxn modelId="{0FA14B29-36E8-44D0-967C-72489ED71405}" type="presParOf" srcId="{E61EA813-746A-4E67-90D8-57461E6A5E2E}" destId="{1D231675-7BF6-4145-9DA6-04B536721FE1}" srcOrd="0" destOrd="0" presId="urn:microsoft.com/office/officeart/2005/8/layout/orgChart1"/>
    <dgm:cxn modelId="{74B33CD7-4F4E-4898-8F86-7CB3A88C722A}" type="presParOf" srcId="{E61EA813-746A-4E67-90D8-57461E6A5E2E}" destId="{94D09C31-1162-4987-A539-D21195CA9DD6}" srcOrd="1" destOrd="0" presId="urn:microsoft.com/office/officeart/2005/8/layout/orgChart1"/>
    <dgm:cxn modelId="{911EC2A2-9ADA-4330-9937-B403F056F561}" type="presParOf" srcId="{C938D3A3-509F-494C-BAAA-90EA096ADC58}" destId="{ACBFDBE5-FCD4-4683-AC0A-BDD8968EB628}" srcOrd="1" destOrd="0" presId="urn:microsoft.com/office/officeart/2005/8/layout/orgChart1"/>
    <dgm:cxn modelId="{1A54F492-1361-408C-B0A4-9119935EFD26}" type="presParOf" srcId="{C938D3A3-509F-494C-BAAA-90EA096ADC58}" destId="{DFE557E7-817B-440C-8EF3-8E2E9EB54337}" srcOrd="2" destOrd="0" presId="urn:microsoft.com/office/officeart/2005/8/layout/orgChart1"/>
    <dgm:cxn modelId="{B538591A-E828-44D5-92EA-D3E65553A8E2}" type="presParOf" srcId="{A6408E99-7763-4979-B97A-EF94639B3981}" destId="{8CB264A3-057A-43C0-A7A2-2935CBF575D9}" srcOrd="4" destOrd="0" presId="urn:microsoft.com/office/officeart/2005/8/layout/orgChart1"/>
    <dgm:cxn modelId="{96AD9963-657D-4C44-966E-D88B6D3A8BDB}" type="presParOf" srcId="{A6408E99-7763-4979-B97A-EF94639B3981}" destId="{726940CB-8CEB-4E9C-BAD7-E6E4B04C1263}" srcOrd="5" destOrd="0" presId="urn:microsoft.com/office/officeart/2005/8/layout/orgChart1"/>
    <dgm:cxn modelId="{EE5F18FD-791D-4EA8-B8A8-93303D133646}" type="presParOf" srcId="{726940CB-8CEB-4E9C-BAD7-E6E4B04C1263}" destId="{D696B554-714D-42BD-88B9-70A30633A194}" srcOrd="0" destOrd="0" presId="urn:microsoft.com/office/officeart/2005/8/layout/orgChart1"/>
    <dgm:cxn modelId="{1F127CBF-84BE-4BEB-9E57-87F60BEE5824}" type="presParOf" srcId="{D696B554-714D-42BD-88B9-70A30633A194}" destId="{3EB16047-1E7B-4476-AA3B-1EB1C218E23B}" srcOrd="0" destOrd="0" presId="urn:microsoft.com/office/officeart/2005/8/layout/orgChart1"/>
    <dgm:cxn modelId="{B7E0B437-502A-40FC-A08D-891A11CE3AA1}" type="presParOf" srcId="{D696B554-714D-42BD-88B9-70A30633A194}" destId="{022E5F02-E8F0-4242-AF1C-E7A8AC399FE8}" srcOrd="1" destOrd="0" presId="urn:microsoft.com/office/officeart/2005/8/layout/orgChart1"/>
    <dgm:cxn modelId="{037CB278-65DC-4BA3-AAAC-081387E0A15A}" type="presParOf" srcId="{726940CB-8CEB-4E9C-BAD7-E6E4B04C1263}" destId="{25681864-0BFE-426A-93B1-CA5214C170B6}" srcOrd="1" destOrd="0" presId="urn:microsoft.com/office/officeart/2005/8/layout/orgChart1"/>
    <dgm:cxn modelId="{67AC2729-36CB-4A6D-ABE2-6254182C6F95}" type="presParOf" srcId="{726940CB-8CEB-4E9C-BAD7-E6E4B04C1263}" destId="{C4CFF540-D5D9-49F1-94C3-80AE4C4394F0}" srcOrd="2" destOrd="0" presId="urn:microsoft.com/office/officeart/2005/8/layout/orgChart1"/>
    <dgm:cxn modelId="{6B1E3DB3-2F04-44BA-87A1-454988DFA2D8}" type="presParOf" srcId="{80C14ACB-8EF1-4727-B723-DE823FD5699D}" destId="{A775A91E-67F0-4F3D-BAA7-59102282982D}" srcOrd="2" destOrd="0" presId="urn:microsoft.com/office/officeart/2005/8/layout/orgChart1"/>
    <dgm:cxn modelId="{E1A6CE96-6E1A-41DB-B1F7-45D4BD287605}" type="presParOf" srcId="{23FEAD90-4B2A-4986-8CB0-8D79278AC85F}" destId="{FDB0CAA9-254A-47D0-A45A-44E0A67B4BF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6791F4-1565-4289-AEBA-FA49C959FAE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370671-74CB-40EA-9ABB-CC09FA7E466A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800" dirty="0" err="1" smtClean="0">
              <a:latin typeface="FMAbabld" panose="00000700000000000000" pitchFamily="2" charset="0"/>
            </a:rPr>
            <a:t>iïud</a:t>
          </a:r>
          <a:r>
            <a:rPr lang="en-US" sz="2800" dirty="0" smtClean="0">
              <a:latin typeface="FMAbabld" panose="00000700000000000000" pitchFamily="2" charset="0"/>
            </a:rPr>
            <a:t> </a:t>
          </a:r>
          <a:r>
            <a:rPr lang="en-US" sz="2800" dirty="0" err="1" smtClean="0">
              <a:latin typeface="FMAbabld" panose="00000700000000000000" pitchFamily="2" charset="0"/>
            </a:rPr>
            <a:t>osÜÀ</a:t>
          </a:r>
          <a:endParaRPr lang="en-US" sz="2800" dirty="0">
            <a:latin typeface="FMAbabld" panose="00000700000000000000" pitchFamily="2" charset="0"/>
          </a:endParaRPr>
        </a:p>
      </dgm:t>
    </dgm:pt>
    <dgm:pt modelId="{EC9BA283-5E49-40D9-9699-C7B78C1FA1F9}" type="parTrans" cxnId="{5DF62CB9-BEB9-434A-B4D1-21F43B3B580B}">
      <dgm:prSet/>
      <dgm:spPr/>
      <dgm:t>
        <a:bodyPr/>
        <a:lstStyle/>
        <a:p>
          <a:endParaRPr lang="en-US"/>
        </a:p>
      </dgm:t>
    </dgm:pt>
    <dgm:pt modelId="{11CEDE0D-68DB-4CA7-8536-FDCAE24B56E7}" type="sibTrans" cxnId="{5DF62CB9-BEB9-434A-B4D1-21F43B3B580B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08C04F31-C2EF-4221-BC77-CF6103F75732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800" dirty="0" err="1" smtClean="0">
              <a:latin typeface="FMAbabld" panose="00000700000000000000" pitchFamily="2" charset="0"/>
            </a:rPr>
            <a:t>iïud</a:t>
          </a:r>
          <a:r>
            <a:rPr lang="en-US" sz="2800" dirty="0" smtClean="0">
              <a:latin typeface="FMAbabld" panose="00000700000000000000" pitchFamily="2" charset="0"/>
            </a:rPr>
            <a:t> </a:t>
          </a:r>
          <a:r>
            <a:rPr lang="en-US" sz="2800" dirty="0" err="1" smtClean="0">
              <a:latin typeface="FMAbabld" panose="00000700000000000000" pitchFamily="2" charset="0"/>
            </a:rPr>
            <a:t>i;s</a:t>
          </a:r>
          <a:endParaRPr lang="en-US" sz="2800" dirty="0" smtClean="0">
            <a:latin typeface="FMAbabld" panose="00000700000000000000" pitchFamily="2" charset="0"/>
          </a:endParaRPr>
        </a:p>
      </dgm:t>
    </dgm:pt>
    <dgm:pt modelId="{ECDF993D-0879-4E5F-A926-00A1CAC5BC9C}" type="parTrans" cxnId="{BC49B842-C49B-4A73-856D-6C7A1A1B4131}">
      <dgm:prSet/>
      <dgm:spPr/>
      <dgm:t>
        <a:bodyPr/>
        <a:lstStyle/>
        <a:p>
          <a:endParaRPr lang="en-US"/>
        </a:p>
      </dgm:t>
    </dgm:pt>
    <dgm:pt modelId="{F564E058-85AD-4B73-BCB1-475DAE92B063}" type="sibTrans" cxnId="{BC49B842-C49B-4A73-856D-6C7A1A1B4131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26C3C16-C1B4-4EC0-BD85-98632658DC15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800" dirty="0" err="1" smtClean="0">
              <a:latin typeface="FMAbabld" panose="00000700000000000000" pitchFamily="2" charset="0"/>
            </a:rPr>
            <a:t>iïud</a:t>
          </a:r>
          <a:r>
            <a:rPr lang="en-US" sz="2800" dirty="0" smtClean="0">
              <a:latin typeface="FMAbabld" panose="00000700000000000000" pitchFamily="2" charset="0"/>
            </a:rPr>
            <a:t> </a:t>
          </a:r>
          <a:r>
            <a:rPr lang="en-US" sz="2800" dirty="0" err="1" smtClean="0">
              <a:latin typeface="FMAbabld" panose="00000700000000000000" pitchFamily="2" charset="0"/>
            </a:rPr>
            <a:t>jdhdu</a:t>
          </a:r>
          <a:endParaRPr lang="en-US" sz="2800" dirty="0">
            <a:latin typeface="FMAbabld" panose="00000700000000000000" pitchFamily="2" charset="0"/>
          </a:endParaRPr>
        </a:p>
      </dgm:t>
    </dgm:pt>
    <dgm:pt modelId="{5B1AC6B4-BDCE-4023-BF96-87F5AD66E996}" type="parTrans" cxnId="{CE425CED-27C7-4E40-A97D-74FD7203E593}">
      <dgm:prSet/>
      <dgm:spPr/>
      <dgm:t>
        <a:bodyPr/>
        <a:lstStyle/>
        <a:p>
          <a:endParaRPr lang="en-US"/>
        </a:p>
      </dgm:t>
    </dgm:pt>
    <dgm:pt modelId="{4360FCEB-7E77-4E3D-977C-6CDE104BF826}" type="sibTrans" cxnId="{CE425CED-27C7-4E40-A97D-74FD7203E593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68E2D157-AEB1-4D26-AF8E-7B40AE56FD3C}" type="pres">
      <dgm:prSet presAssocID="{CC6791F4-1565-4289-AEBA-FA49C959FAE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D30ED8-D62F-4A58-BFEE-A7AFC1E77C00}" type="pres">
      <dgm:prSet presAssocID="{97370671-74CB-40EA-9ABB-CC09FA7E466A}" presName="node" presStyleLbl="node1" presStyleIdx="0" presStyleCnt="3" custScaleX="62346" custScaleY="62346" custRadScaleRad="132677" custRadScaleInc="-76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C3796-700A-481A-A443-CE8F873FAECF}" type="pres">
      <dgm:prSet presAssocID="{11CEDE0D-68DB-4CA7-8536-FDCAE24B56E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F439922-1C72-4532-82A5-9D3C301D859A}" type="pres">
      <dgm:prSet presAssocID="{11CEDE0D-68DB-4CA7-8536-FDCAE24B56E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83E1270-7F98-48A4-B6A1-3549AD56EC39}" type="pres">
      <dgm:prSet presAssocID="{08C04F31-C2EF-4221-BC77-CF6103F75732}" presName="node" presStyleLbl="node1" presStyleIdx="1" presStyleCnt="3" custScaleX="62346" custScaleY="62346" custRadScaleRad="109634" custRadScaleInc="62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A6478-C9AB-44D5-B047-0AA23FACF83F}" type="pres">
      <dgm:prSet presAssocID="{F564E058-85AD-4B73-BCB1-475DAE92B06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09A6ABA-562B-40A7-89D9-685D1B5EAEDE}" type="pres">
      <dgm:prSet presAssocID="{F564E058-85AD-4B73-BCB1-475DAE92B06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AA3576F-F950-43F1-8E1C-4C29DB0F137E}" type="pres">
      <dgm:prSet presAssocID="{326C3C16-C1B4-4EC0-BD85-98632658DC15}" presName="node" presStyleLbl="node1" presStyleIdx="2" presStyleCnt="3" custScaleX="62346" custScaleY="62346" custRadScaleRad="128023" custRadScaleInc="26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4641A-173F-4BB6-B227-C3EAE8FFFB2D}" type="pres">
      <dgm:prSet presAssocID="{4360FCEB-7E77-4E3D-977C-6CDE104BF82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7313C76F-159A-403D-A391-B662ADFC02D8}" type="pres">
      <dgm:prSet presAssocID="{4360FCEB-7E77-4E3D-977C-6CDE104BF826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E425CED-27C7-4E40-A97D-74FD7203E593}" srcId="{CC6791F4-1565-4289-AEBA-FA49C959FAE0}" destId="{326C3C16-C1B4-4EC0-BD85-98632658DC15}" srcOrd="2" destOrd="0" parTransId="{5B1AC6B4-BDCE-4023-BF96-87F5AD66E996}" sibTransId="{4360FCEB-7E77-4E3D-977C-6CDE104BF826}"/>
    <dgm:cxn modelId="{8DA6FCCB-3B4B-4C2C-B528-E9A5E1C8B72D}" type="presOf" srcId="{97370671-74CB-40EA-9ABB-CC09FA7E466A}" destId="{4AD30ED8-D62F-4A58-BFEE-A7AFC1E77C00}" srcOrd="0" destOrd="0" presId="urn:microsoft.com/office/officeart/2005/8/layout/cycle2"/>
    <dgm:cxn modelId="{FC807069-0398-489A-99C9-74359FD90C92}" type="presOf" srcId="{CC6791F4-1565-4289-AEBA-FA49C959FAE0}" destId="{68E2D157-AEB1-4D26-AF8E-7B40AE56FD3C}" srcOrd="0" destOrd="0" presId="urn:microsoft.com/office/officeart/2005/8/layout/cycle2"/>
    <dgm:cxn modelId="{9F140EF3-DF98-422B-92F5-36B64A527C62}" type="presOf" srcId="{326C3C16-C1B4-4EC0-BD85-98632658DC15}" destId="{4AA3576F-F950-43F1-8E1C-4C29DB0F137E}" srcOrd="0" destOrd="0" presId="urn:microsoft.com/office/officeart/2005/8/layout/cycle2"/>
    <dgm:cxn modelId="{123FE543-61F7-473A-ACFA-C9434B24D907}" type="presOf" srcId="{4360FCEB-7E77-4E3D-977C-6CDE104BF826}" destId="{7313C76F-159A-403D-A391-B662ADFC02D8}" srcOrd="1" destOrd="0" presId="urn:microsoft.com/office/officeart/2005/8/layout/cycle2"/>
    <dgm:cxn modelId="{A2E5E554-9DAB-4A76-B95E-7A7BDD0B3AB1}" type="presOf" srcId="{4360FCEB-7E77-4E3D-977C-6CDE104BF826}" destId="{64F4641A-173F-4BB6-B227-C3EAE8FFFB2D}" srcOrd="0" destOrd="0" presId="urn:microsoft.com/office/officeart/2005/8/layout/cycle2"/>
    <dgm:cxn modelId="{8BEC084D-C175-4024-B16C-CBB76B82550A}" type="presOf" srcId="{F564E058-85AD-4B73-BCB1-475DAE92B063}" destId="{4D3A6478-C9AB-44D5-B047-0AA23FACF83F}" srcOrd="0" destOrd="0" presId="urn:microsoft.com/office/officeart/2005/8/layout/cycle2"/>
    <dgm:cxn modelId="{5CFB88CC-13EA-4B1A-B55E-228342E22B9C}" type="presOf" srcId="{11CEDE0D-68DB-4CA7-8536-FDCAE24B56E7}" destId="{1F439922-1C72-4532-82A5-9D3C301D859A}" srcOrd="1" destOrd="0" presId="urn:microsoft.com/office/officeart/2005/8/layout/cycle2"/>
    <dgm:cxn modelId="{C588243A-C41D-4B83-AFF4-A83786A9D06B}" type="presOf" srcId="{11CEDE0D-68DB-4CA7-8536-FDCAE24B56E7}" destId="{F0FC3796-700A-481A-A443-CE8F873FAECF}" srcOrd="0" destOrd="0" presId="urn:microsoft.com/office/officeart/2005/8/layout/cycle2"/>
    <dgm:cxn modelId="{1E427B28-FC03-4FEF-AF84-19927A93E03D}" type="presOf" srcId="{08C04F31-C2EF-4221-BC77-CF6103F75732}" destId="{E83E1270-7F98-48A4-B6A1-3549AD56EC39}" srcOrd="0" destOrd="0" presId="urn:microsoft.com/office/officeart/2005/8/layout/cycle2"/>
    <dgm:cxn modelId="{BC49B842-C49B-4A73-856D-6C7A1A1B4131}" srcId="{CC6791F4-1565-4289-AEBA-FA49C959FAE0}" destId="{08C04F31-C2EF-4221-BC77-CF6103F75732}" srcOrd="1" destOrd="0" parTransId="{ECDF993D-0879-4E5F-A926-00A1CAC5BC9C}" sibTransId="{F564E058-85AD-4B73-BCB1-475DAE92B063}"/>
    <dgm:cxn modelId="{7D9284F2-B3EF-4805-9117-65ADC47348C5}" type="presOf" srcId="{F564E058-85AD-4B73-BCB1-475DAE92B063}" destId="{909A6ABA-562B-40A7-89D9-685D1B5EAEDE}" srcOrd="1" destOrd="0" presId="urn:microsoft.com/office/officeart/2005/8/layout/cycle2"/>
    <dgm:cxn modelId="{5DF62CB9-BEB9-434A-B4D1-21F43B3B580B}" srcId="{CC6791F4-1565-4289-AEBA-FA49C959FAE0}" destId="{97370671-74CB-40EA-9ABB-CC09FA7E466A}" srcOrd="0" destOrd="0" parTransId="{EC9BA283-5E49-40D9-9699-C7B78C1FA1F9}" sibTransId="{11CEDE0D-68DB-4CA7-8536-FDCAE24B56E7}"/>
    <dgm:cxn modelId="{20EA8DAC-8CC0-4D99-9244-8AA7C2BA5E59}" type="presParOf" srcId="{68E2D157-AEB1-4D26-AF8E-7B40AE56FD3C}" destId="{4AD30ED8-D62F-4A58-BFEE-A7AFC1E77C00}" srcOrd="0" destOrd="0" presId="urn:microsoft.com/office/officeart/2005/8/layout/cycle2"/>
    <dgm:cxn modelId="{11527541-73FC-4EEE-ADF9-9EA515560131}" type="presParOf" srcId="{68E2D157-AEB1-4D26-AF8E-7B40AE56FD3C}" destId="{F0FC3796-700A-481A-A443-CE8F873FAECF}" srcOrd="1" destOrd="0" presId="urn:microsoft.com/office/officeart/2005/8/layout/cycle2"/>
    <dgm:cxn modelId="{05917C1D-A728-4056-BE78-6F68E1504A21}" type="presParOf" srcId="{F0FC3796-700A-481A-A443-CE8F873FAECF}" destId="{1F439922-1C72-4532-82A5-9D3C301D859A}" srcOrd="0" destOrd="0" presId="urn:microsoft.com/office/officeart/2005/8/layout/cycle2"/>
    <dgm:cxn modelId="{6117B368-8CBB-4392-884D-3A15F9A28338}" type="presParOf" srcId="{68E2D157-AEB1-4D26-AF8E-7B40AE56FD3C}" destId="{E83E1270-7F98-48A4-B6A1-3549AD56EC39}" srcOrd="2" destOrd="0" presId="urn:microsoft.com/office/officeart/2005/8/layout/cycle2"/>
    <dgm:cxn modelId="{15ADD4A4-C6C6-4753-8E8F-63EF02BC57E8}" type="presParOf" srcId="{68E2D157-AEB1-4D26-AF8E-7B40AE56FD3C}" destId="{4D3A6478-C9AB-44D5-B047-0AA23FACF83F}" srcOrd="3" destOrd="0" presId="urn:microsoft.com/office/officeart/2005/8/layout/cycle2"/>
    <dgm:cxn modelId="{DE380D4B-D3BC-4E51-8902-1EDC8C95EB73}" type="presParOf" srcId="{4D3A6478-C9AB-44D5-B047-0AA23FACF83F}" destId="{909A6ABA-562B-40A7-89D9-685D1B5EAEDE}" srcOrd="0" destOrd="0" presId="urn:microsoft.com/office/officeart/2005/8/layout/cycle2"/>
    <dgm:cxn modelId="{A2304266-8B04-462B-9605-150ECD7D3CC9}" type="presParOf" srcId="{68E2D157-AEB1-4D26-AF8E-7B40AE56FD3C}" destId="{4AA3576F-F950-43F1-8E1C-4C29DB0F137E}" srcOrd="4" destOrd="0" presId="urn:microsoft.com/office/officeart/2005/8/layout/cycle2"/>
    <dgm:cxn modelId="{7F04D4EE-4740-4B7D-85D2-80D3C2D0B291}" type="presParOf" srcId="{68E2D157-AEB1-4D26-AF8E-7B40AE56FD3C}" destId="{64F4641A-173F-4BB6-B227-C3EAE8FFFB2D}" srcOrd="5" destOrd="0" presId="urn:microsoft.com/office/officeart/2005/8/layout/cycle2"/>
    <dgm:cxn modelId="{FCE40D8E-34FD-43B3-9DE5-E65642F55264}" type="presParOf" srcId="{64F4641A-173F-4BB6-B227-C3EAE8FFFB2D}" destId="{7313C76F-159A-403D-A391-B662ADFC02D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F505C1-10B4-42EB-B94A-E4E37B565E1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2D9906-F585-4FB9-B914-A4E75804B34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>
              <a:latin typeface="FMAbabld" panose="00000700000000000000" pitchFamily="2" charset="0"/>
            </a:rPr>
            <a:t>iïud</a:t>
          </a:r>
          <a:r>
            <a:rPr lang="en-US" dirty="0" smtClean="0">
              <a:latin typeface="FMAbabld" panose="00000700000000000000" pitchFamily="2" charset="0"/>
            </a:rPr>
            <a:t> </a:t>
          </a:r>
          <a:r>
            <a:rPr lang="en-US" dirty="0" err="1" smtClean="0">
              <a:latin typeface="FMAbabld" panose="00000700000000000000" pitchFamily="2" charset="0"/>
            </a:rPr>
            <a:t>ixlmam</a:t>
          </a:r>
          <a:endParaRPr lang="en-US" dirty="0" smtClean="0">
            <a:latin typeface="FMAbabld" panose="00000700000000000000" pitchFamily="2" charset="0"/>
          </a:endParaRPr>
        </a:p>
      </dgm:t>
    </dgm:pt>
    <dgm:pt modelId="{93C95227-DDC0-42EF-B064-D8598A3D2A87}" type="parTrans" cxnId="{90D7385A-9FA9-44CA-BDB1-D157E2EAC438}">
      <dgm:prSet/>
      <dgm:spPr/>
      <dgm:t>
        <a:bodyPr/>
        <a:lstStyle/>
        <a:p>
          <a:endParaRPr lang="en-US"/>
        </a:p>
      </dgm:t>
    </dgm:pt>
    <dgm:pt modelId="{4F3DB49E-8B37-40E1-84DF-5E98183F400D}" type="sibTrans" cxnId="{90D7385A-9FA9-44CA-BDB1-D157E2EAC438}">
      <dgm:prSet/>
      <dgm:spPr>
        <a:noFill/>
      </dgm:spPr>
      <dgm:t>
        <a:bodyPr/>
        <a:lstStyle/>
        <a:p>
          <a:endParaRPr lang="en-US"/>
        </a:p>
      </dgm:t>
    </dgm:pt>
    <dgm:pt modelId="{48BA74CF-4907-4662-AEDF-341681F8783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>
              <a:latin typeface="FMAbabld" panose="00000700000000000000" pitchFamily="2" charset="0"/>
            </a:rPr>
            <a:t>iïud</a:t>
          </a:r>
          <a:r>
            <a:rPr lang="en-US" dirty="0" smtClean="0">
              <a:latin typeface="FMAbabld" panose="00000700000000000000" pitchFamily="2" charset="0"/>
            </a:rPr>
            <a:t> </a:t>
          </a:r>
          <a:r>
            <a:rPr lang="en-US" dirty="0" err="1" smtClean="0">
              <a:latin typeface="FMAbabld" panose="00000700000000000000" pitchFamily="2" charset="0"/>
            </a:rPr>
            <a:t>jdpd</a:t>
          </a:r>
          <a:endParaRPr lang="en-US" dirty="0" smtClean="0">
            <a:latin typeface="FMAbabld" panose="00000700000000000000" pitchFamily="2" charset="0"/>
          </a:endParaRPr>
        </a:p>
      </dgm:t>
    </dgm:pt>
    <dgm:pt modelId="{0FF0A7F8-8E05-48EA-AE42-525CDD11DDB8}" type="parTrans" cxnId="{190585F3-55F7-404D-B71F-E1555F0211EF}">
      <dgm:prSet/>
      <dgm:spPr/>
      <dgm:t>
        <a:bodyPr/>
        <a:lstStyle/>
        <a:p>
          <a:endParaRPr lang="en-US"/>
        </a:p>
      </dgm:t>
    </dgm:pt>
    <dgm:pt modelId="{6A6C7FC3-592F-46E5-8E86-5A7139E3C6CE}" type="sibTrans" cxnId="{190585F3-55F7-404D-B71F-E1555F0211EF}">
      <dgm:prSet/>
      <dgm:spPr>
        <a:noFill/>
      </dgm:spPr>
      <dgm:t>
        <a:bodyPr/>
        <a:lstStyle/>
        <a:p>
          <a:endParaRPr lang="en-US"/>
        </a:p>
      </dgm:t>
    </dgm:pt>
    <dgm:pt modelId="{AF1F2DC5-73DA-4938-A7E1-2A3DDB50062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>
              <a:latin typeface="FMAbabld" panose="00000700000000000000" pitchFamily="2" charset="0"/>
            </a:rPr>
            <a:t>iïud</a:t>
          </a:r>
          <a:r>
            <a:rPr lang="en-US" dirty="0" smtClean="0">
              <a:latin typeface="FMAbabld" panose="00000700000000000000" pitchFamily="2" charset="0"/>
            </a:rPr>
            <a:t> </a:t>
          </a:r>
          <a:r>
            <a:rPr lang="en-US" dirty="0" err="1" smtClean="0">
              <a:latin typeface="FMAbabld" panose="00000700000000000000" pitchFamily="2" charset="0"/>
            </a:rPr>
            <a:t>lïuka</a:t>
          </a:r>
          <a:r>
            <a:rPr lang="en-US" dirty="0" smtClean="0">
              <a:latin typeface="FMAbabld" panose="00000700000000000000" pitchFamily="2" charset="0"/>
            </a:rPr>
            <a:t>; </a:t>
          </a:r>
          <a:endParaRPr lang="en-US" dirty="0">
            <a:latin typeface="FMAbabld" panose="00000700000000000000" pitchFamily="2" charset="0"/>
          </a:endParaRPr>
        </a:p>
      </dgm:t>
    </dgm:pt>
    <dgm:pt modelId="{14A4DF39-76EC-4767-837B-80EA74CEE9D6}" type="parTrans" cxnId="{8D621C94-F95F-4376-93AB-5801B354675E}">
      <dgm:prSet/>
      <dgm:spPr/>
      <dgm:t>
        <a:bodyPr/>
        <a:lstStyle/>
        <a:p>
          <a:endParaRPr lang="en-US"/>
        </a:p>
      </dgm:t>
    </dgm:pt>
    <dgm:pt modelId="{BFFDA33C-CC87-4E38-955F-52DFCD76D935}" type="sibTrans" cxnId="{8D621C94-F95F-4376-93AB-5801B354675E}">
      <dgm:prSet/>
      <dgm:spPr>
        <a:noFill/>
      </dgm:spPr>
      <dgm:t>
        <a:bodyPr/>
        <a:lstStyle/>
        <a:p>
          <a:endParaRPr lang="en-US"/>
        </a:p>
      </dgm:t>
    </dgm:pt>
    <dgm:pt modelId="{73CAB70A-F701-4F23-AEEC-EC73C467EB7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>
              <a:latin typeface="FMAbabld" panose="00000700000000000000" pitchFamily="2" charset="0"/>
            </a:rPr>
            <a:t>iïud</a:t>
          </a:r>
          <a:r>
            <a:rPr lang="en-US" dirty="0" smtClean="0">
              <a:latin typeface="FMAbabld" panose="00000700000000000000" pitchFamily="2" charset="0"/>
            </a:rPr>
            <a:t> </a:t>
          </a:r>
          <a:r>
            <a:rPr lang="en-US" dirty="0" err="1" smtClean="0">
              <a:latin typeface="FMAbabld" panose="00000700000000000000" pitchFamily="2" charset="0"/>
            </a:rPr>
            <a:t>wdÔj</a:t>
          </a:r>
          <a:endParaRPr lang="en-US" dirty="0">
            <a:latin typeface="FMAbabld" panose="00000700000000000000" pitchFamily="2" charset="0"/>
          </a:endParaRPr>
        </a:p>
      </dgm:t>
    </dgm:pt>
    <dgm:pt modelId="{D1EFF2F6-2C09-48E2-B807-2767BA58CC70}" type="parTrans" cxnId="{B77E4716-3B7A-44EE-A65D-9359CF8CA6AF}">
      <dgm:prSet/>
      <dgm:spPr/>
      <dgm:t>
        <a:bodyPr/>
        <a:lstStyle/>
        <a:p>
          <a:endParaRPr lang="en-US"/>
        </a:p>
      </dgm:t>
    </dgm:pt>
    <dgm:pt modelId="{8B4D46F1-0971-440B-A768-8D4B584E0C60}" type="sibTrans" cxnId="{B77E4716-3B7A-44EE-A65D-9359CF8CA6AF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7E1C0035-1CE3-4479-BB8D-0AC4C4CB7531}" type="pres">
      <dgm:prSet presAssocID="{88F505C1-10B4-42EB-B94A-E4E37B565E1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019FDE-34E9-46D3-B9A3-3697EED5B68B}" type="pres">
      <dgm:prSet presAssocID="{9B2D9906-F585-4FB9-B914-A4E75804B34D}" presName="node" presStyleLbl="node1" presStyleIdx="0" presStyleCnt="4" custScaleX="134426" custScaleY="134426" custRadScaleRad="90378" custRadScaleInc="-153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54FB7-A9AC-4742-8050-9CCA56E06FA6}" type="pres">
      <dgm:prSet presAssocID="{4F3DB49E-8B37-40E1-84DF-5E98183F400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2D22132-7D4F-464F-956C-561EE580C058}" type="pres">
      <dgm:prSet presAssocID="{4F3DB49E-8B37-40E1-84DF-5E98183F400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0A535137-1D1E-423D-9F24-AC17397E9883}" type="pres">
      <dgm:prSet presAssocID="{48BA74CF-4907-4662-AEDF-341681F87831}" presName="node" presStyleLbl="node1" presStyleIdx="1" presStyleCnt="4" custScaleX="134426" custScaleY="134426" custRadScaleRad="791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EB8716-5FB4-4C7F-974D-49FDD6D7C18F}" type="pres">
      <dgm:prSet presAssocID="{6A6C7FC3-592F-46E5-8E86-5A7139E3C6C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99C2731D-5607-432C-9CDE-B0CCE71E8DF1}" type="pres">
      <dgm:prSet presAssocID="{6A6C7FC3-592F-46E5-8E86-5A7139E3C6C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BF00EDD-6A23-4200-A8E1-C9D75367E117}" type="pres">
      <dgm:prSet presAssocID="{AF1F2DC5-73DA-4938-A7E1-2A3DDB500623}" presName="node" presStyleLbl="node1" presStyleIdx="2" presStyleCnt="4" custScaleX="134426" custScaleY="134426" custRadScaleRad="90379" custRadScaleInc="153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76BE0F-DF8F-4E45-A9BF-43875ACF8358}" type="pres">
      <dgm:prSet presAssocID="{BFFDA33C-CC87-4E38-955F-52DFCD76D935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D4FCFC7-835F-4302-B1CF-7DE879A1A490}" type="pres">
      <dgm:prSet presAssocID="{BFFDA33C-CC87-4E38-955F-52DFCD76D935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DC41E19-92A3-4933-853B-76FFEE8705D2}" type="pres">
      <dgm:prSet presAssocID="{73CAB70A-F701-4F23-AEEC-EC73C467EB7F}" presName="node" presStyleLbl="node1" presStyleIdx="3" presStyleCnt="4" custScaleX="134426" custScaleY="134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DE5ED-5B2C-4E96-B581-25321EF5A089}" type="pres">
      <dgm:prSet presAssocID="{8B4D46F1-0971-440B-A768-8D4B584E0C60}" presName="sibTrans" presStyleLbl="sibTrans2D1" presStyleIdx="3" presStyleCnt="4"/>
      <dgm:spPr/>
      <dgm:t>
        <a:bodyPr/>
        <a:lstStyle/>
        <a:p>
          <a:endParaRPr lang="en-US"/>
        </a:p>
      </dgm:t>
    </dgm:pt>
    <dgm:pt modelId="{7E3C88F0-8E20-441E-8121-BCEE8613120A}" type="pres">
      <dgm:prSet presAssocID="{8B4D46F1-0971-440B-A768-8D4B584E0C60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90D7385A-9FA9-44CA-BDB1-D157E2EAC438}" srcId="{88F505C1-10B4-42EB-B94A-E4E37B565E16}" destId="{9B2D9906-F585-4FB9-B914-A4E75804B34D}" srcOrd="0" destOrd="0" parTransId="{93C95227-DDC0-42EF-B064-D8598A3D2A87}" sibTransId="{4F3DB49E-8B37-40E1-84DF-5E98183F400D}"/>
    <dgm:cxn modelId="{384DC49E-1631-4E52-834F-CBB809B3771E}" type="presOf" srcId="{6A6C7FC3-592F-46E5-8E86-5A7139E3C6CE}" destId="{99C2731D-5607-432C-9CDE-B0CCE71E8DF1}" srcOrd="1" destOrd="0" presId="urn:microsoft.com/office/officeart/2005/8/layout/cycle2"/>
    <dgm:cxn modelId="{6E206C26-79D3-4FDE-AFE2-916F0F975EC2}" type="presOf" srcId="{88F505C1-10B4-42EB-B94A-E4E37B565E16}" destId="{7E1C0035-1CE3-4479-BB8D-0AC4C4CB7531}" srcOrd="0" destOrd="0" presId="urn:microsoft.com/office/officeart/2005/8/layout/cycle2"/>
    <dgm:cxn modelId="{C48ADA7F-BA92-4C54-87BD-7713B9533963}" type="presOf" srcId="{BFFDA33C-CC87-4E38-955F-52DFCD76D935}" destId="{0D4FCFC7-835F-4302-B1CF-7DE879A1A490}" srcOrd="1" destOrd="0" presId="urn:microsoft.com/office/officeart/2005/8/layout/cycle2"/>
    <dgm:cxn modelId="{8D621C94-F95F-4376-93AB-5801B354675E}" srcId="{88F505C1-10B4-42EB-B94A-E4E37B565E16}" destId="{AF1F2DC5-73DA-4938-A7E1-2A3DDB500623}" srcOrd="2" destOrd="0" parTransId="{14A4DF39-76EC-4767-837B-80EA74CEE9D6}" sibTransId="{BFFDA33C-CC87-4E38-955F-52DFCD76D935}"/>
    <dgm:cxn modelId="{B819FC65-266F-4945-9E2B-31BC8971D78A}" type="presOf" srcId="{73CAB70A-F701-4F23-AEEC-EC73C467EB7F}" destId="{CDC41E19-92A3-4933-853B-76FFEE8705D2}" srcOrd="0" destOrd="0" presId="urn:microsoft.com/office/officeart/2005/8/layout/cycle2"/>
    <dgm:cxn modelId="{A7C9F8EC-6390-4D68-AC26-5C397F7A9491}" type="presOf" srcId="{8B4D46F1-0971-440B-A768-8D4B584E0C60}" destId="{7E3C88F0-8E20-441E-8121-BCEE8613120A}" srcOrd="1" destOrd="0" presId="urn:microsoft.com/office/officeart/2005/8/layout/cycle2"/>
    <dgm:cxn modelId="{71F3772B-AC78-4445-A531-51D1B0F2B60B}" type="presOf" srcId="{4F3DB49E-8B37-40E1-84DF-5E98183F400D}" destId="{C2D22132-7D4F-464F-956C-561EE580C058}" srcOrd="1" destOrd="0" presId="urn:microsoft.com/office/officeart/2005/8/layout/cycle2"/>
    <dgm:cxn modelId="{87ED72C6-4742-41A1-A97B-F8A77DBDA087}" type="presOf" srcId="{4F3DB49E-8B37-40E1-84DF-5E98183F400D}" destId="{D0B54FB7-A9AC-4742-8050-9CCA56E06FA6}" srcOrd="0" destOrd="0" presId="urn:microsoft.com/office/officeart/2005/8/layout/cycle2"/>
    <dgm:cxn modelId="{6187CEF3-89AA-41BE-8FFD-E374E49A5EC3}" type="presOf" srcId="{BFFDA33C-CC87-4E38-955F-52DFCD76D935}" destId="{3876BE0F-DF8F-4E45-A9BF-43875ACF8358}" srcOrd="0" destOrd="0" presId="urn:microsoft.com/office/officeart/2005/8/layout/cycle2"/>
    <dgm:cxn modelId="{190585F3-55F7-404D-B71F-E1555F0211EF}" srcId="{88F505C1-10B4-42EB-B94A-E4E37B565E16}" destId="{48BA74CF-4907-4662-AEDF-341681F87831}" srcOrd="1" destOrd="0" parTransId="{0FF0A7F8-8E05-48EA-AE42-525CDD11DDB8}" sibTransId="{6A6C7FC3-592F-46E5-8E86-5A7139E3C6CE}"/>
    <dgm:cxn modelId="{AE351F13-6C7F-4058-B36F-307101066860}" type="presOf" srcId="{8B4D46F1-0971-440B-A768-8D4B584E0C60}" destId="{4F7DE5ED-5B2C-4E96-B581-25321EF5A089}" srcOrd="0" destOrd="0" presId="urn:microsoft.com/office/officeart/2005/8/layout/cycle2"/>
    <dgm:cxn modelId="{B77E4716-3B7A-44EE-A65D-9359CF8CA6AF}" srcId="{88F505C1-10B4-42EB-B94A-E4E37B565E16}" destId="{73CAB70A-F701-4F23-AEEC-EC73C467EB7F}" srcOrd="3" destOrd="0" parTransId="{D1EFF2F6-2C09-48E2-B807-2767BA58CC70}" sibTransId="{8B4D46F1-0971-440B-A768-8D4B584E0C60}"/>
    <dgm:cxn modelId="{B1BB9F21-C3DF-47D5-8C1F-A04FB7CCF00B}" type="presOf" srcId="{48BA74CF-4907-4662-AEDF-341681F87831}" destId="{0A535137-1D1E-423D-9F24-AC17397E9883}" srcOrd="0" destOrd="0" presId="urn:microsoft.com/office/officeart/2005/8/layout/cycle2"/>
    <dgm:cxn modelId="{E0E00B85-58ED-4733-A88A-514F91F6648F}" type="presOf" srcId="{AF1F2DC5-73DA-4938-A7E1-2A3DDB500623}" destId="{BBF00EDD-6A23-4200-A8E1-C9D75367E117}" srcOrd="0" destOrd="0" presId="urn:microsoft.com/office/officeart/2005/8/layout/cycle2"/>
    <dgm:cxn modelId="{B454937F-5612-4C07-BA99-72EA2A2239BA}" type="presOf" srcId="{6A6C7FC3-592F-46E5-8E86-5A7139E3C6CE}" destId="{FEEB8716-5FB4-4C7F-974D-49FDD6D7C18F}" srcOrd="0" destOrd="0" presId="urn:microsoft.com/office/officeart/2005/8/layout/cycle2"/>
    <dgm:cxn modelId="{1F1D6614-2DDD-4A01-8A78-1D1B6154D026}" type="presOf" srcId="{9B2D9906-F585-4FB9-B914-A4E75804B34D}" destId="{DA019FDE-34E9-46D3-B9A3-3697EED5B68B}" srcOrd="0" destOrd="0" presId="urn:microsoft.com/office/officeart/2005/8/layout/cycle2"/>
    <dgm:cxn modelId="{220514F0-CAFE-4937-861F-FBC2B5940A40}" type="presParOf" srcId="{7E1C0035-1CE3-4479-BB8D-0AC4C4CB7531}" destId="{DA019FDE-34E9-46D3-B9A3-3697EED5B68B}" srcOrd="0" destOrd="0" presId="urn:microsoft.com/office/officeart/2005/8/layout/cycle2"/>
    <dgm:cxn modelId="{43E59368-D765-499A-BBA7-83A7810D1246}" type="presParOf" srcId="{7E1C0035-1CE3-4479-BB8D-0AC4C4CB7531}" destId="{D0B54FB7-A9AC-4742-8050-9CCA56E06FA6}" srcOrd="1" destOrd="0" presId="urn:microsoft.com/office/officeart/2005/8/layout/cycle2"/>
    <dgm:cxn modelId="{F3B86F58-6A04-449F-BD9C-1AB634B7C228}" type="presParOf" srcId="{D0B54FB7-A9AC-4742-8050-9CCA56E06FA6}" destId="{C2D22132-7D4F-464F-956C-561EE580C058}" srcOrd="0" destOrd="0" presId="urn:microsoft.com/office/officeart/2005/8/layout/cycle2"/>
    <dgm:cxn modelId="{3CE1A95F-12CB-46C5-B5A4-509FB56D01A3}" type="presParOf" srcId="{7E1C0035-1CE3-4479-BB8D-0AC4C4CB7531}" destId="{0A535137-1D1E-423D-9F24-AC17397E9883}" srcOrd="2" destOrd="0" presId="urn:microsoft.com/office/officeart/2005/8/layout/cycle2"/>
    <dgm:cxn modelId="{5BAC3DC1-5588-447D-8117-42240A63F580}" type="presParOf" srcId="{7E1C0035-1CE3-4479-BB8D-0AC4C4CB7531}" destId="{FEEB8716-5FB4-4C7F-974D-49FDD6D7C18F}" srcOrd="3" destOrd="0" presId="urn:microsoft.com/office/officeart/2005/8/layout/cycle2"/>
    <dgm:cxn modelId="{CFB8DA4E-77A8-46F4-BD5A-7CA45822EA1D}" type="presParOf" srcId="{FEEB8716-5FB4-4C7F-974D-49FDD6D7C18F}" destId="{99C2731D-5607-432C-9CDE-B0CCE71E8DF1}" srcOrd="0" destOrd="0" presId="urn:microsoft.com/office/officeart/2005/8/layout/cycle2"/>
    <dgm:cxn modelId="{F27C7C37-84BF-4352-A98C-4D8F7D9B6A6C}" type="presParOf" srcId="{7E1C0035-1CE3-4479-BB8D-0AC4C4CB7531}" destId="{BBF00EDD-6A23-4200-A8E1-C9D75367E117}" srcOrd="4" destOrd="0" presId="urn:microsoft.com/office/officeart/2005/8/layout/cycle2"/>
    <dgm:cxn modelId="{3FA3C20E-F766-420F-880A-8234B94592BC}" type="presParOf" srcId="{7E1C0035-1CE3-4479-BB8D-0AC4C4CB7531}" destId="{3876BE0F-DF8F-4E45-A9BF-43875ACF8358}" srcOrd="5" destOrd="0" presId="urn:microsoft.com/office/officeart/2005/8/layout/cycle2"/>
    <dgm:cxn modelId="{EF03A6B5-ACA4-40FA-9064-4AD281155C49}" type="presParOf" srcId="{3876BE0F-DF8F-4E45-A9BF-43875ACF8358}" destId="{0D4FCFC7-835F-4302-B1CF-7DE879A1A490}" srcOrd="0" destOrd="0" presId="urn:microsoft.com/office/officeart/2005/8/layout/cycle2"/>
    <dgm:cxn modelId="{C2C08963-9652-4364-B988-62743BE36598}" type="presParOf" srcId="{7E1C0035-1CE3-4479-BB8D-0AC4C4CB7531}" destId="{CDC41E19-92A3-4933-853B-76FFEE8705D2}" srcOrd="6" destOrd="0" presId="urn:microsoft.com/office/officeart/2005/8/layout/cycle2"/>
    <dgm:cxn modelId="{886F14A4-4E09-485E-853E-B6DA78B6FCD6}" type="presParOf" srcId="{7E1C0035-1CE3-4479-BB8D-0AC4C4CB7531}" destId="{4F7DE5ED-5B2C-4E96-B581-25321EF5A089}" srcOrd="7" destOrd="0" presId="urn:microsoft.com/office/officeart/2005/8/layout/cycle2"/>
    <dgm:cxn modelId="{668DAD00-9E76-401A-8ED3-2CF59424665F}" type="presParOf" srcId="{4F7DE5ED-5B2C-4E96-B581-25321EF5A089}" destId="{7E3C88F0-8E20-441E-8121-BCEE8613120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264A3-057A-43C0-A7A2-2935CBF575D9}">
      <dsp:nvSpPr>
        <dsp:cNvPr id="0" name=""/>
        <dsp:cNvSpPr/>
      </dsp:nvSpPr>
      <dsp:spPr>
        <a:xfrm>
          <a:off x="6668745" y="1875845"/>
          <a:ext cx="240281" cy="29840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4027"/>
              </a:lnTo>
              <a:lnTo>
                <a:pt x="240281" y="29840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1A1B1-C294-4DEE-830E-82B2DEDC3AFE}">
      <dsp:nvSpPr>
        <dsp:cNvPr id="0" name=""/>
        <dsp:cNvSpPr/>
      </dsp:nvSpPr>
      <dsp:spPr>
        <a:xfrm>
          <a:off x="6668745" y="1875845"/>
          <a:ext cx="212583" cy="1883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3558"/>
              </a:lnTo>
              <a:lnTo>
                <a:pt x="212583" y="18835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C53E5-B8F1-41C0-B68B-9C3442105211}">
      <dsp:nvSpPr>
        <dsp:cNvPr id="0" name=""/>
        <dsp:cNvSpPr/>
      </dsp:nvSpPr>
      <dsp:spPr>
        <a:xfrm>
          <a:off x="6668745" y="1875845"/>
          <a:ext cx="147927" cy="736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913"/>
              </a:lnTo>
              <a:lnTo>
                <a:pt x="147927" y="7369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6CBD0-FBAB-4082-930B-1487BA6F1CFF}">
      <dsp:nvSpPr>
        <dsp:cNvPr id="0" name=""/>
        <dsp:cNvSpPr/>
      </dsp:nvSpPr>
      <dsp:spPr>
        <a:xfrm>
          <a:off x="4188871" y="803091"/>
          <a:ext cx="3120668" cy="271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52"/>
              </a:lnTo>
              <a:lnTo>
                <a:pt x="3120668" y="103552"/>
              </a:lnTo>
              <a:lnTo>
                <a:pt x="3120668" y="2717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FADE6-1033-47C4-95F8-F839456974AC}">
      <dsp:nvSpPr>
        <dsp:cNvPr id="0" name=""/>
        <dsp:cNvSpPr/>
      </dsp:nvSpPr>
      <dsp:spPr>
        <a:xfrm>
          <a:off x="3631204" y="1903559"/>
          <a:ext cx="295710" cy="1883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3558"/>
              </a:lnTo>
              <a:lnTo>
                <a:pt x="295710" y="18835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9D997-06F2-4236-A1FD-CA0F6B2FABCA}">
      <dsp:nvSpPr>
        <dsp:cNvPr id="0" name=""/>
        <dsp:cNvSpPr/>
      </dsp:nvSpPr>
      <dsp:spPr>
        <a:xfrm>
          <a:off x="3631204" y="1903559"/>
          <a:ext cx="277239" cy="718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8434"/>
              </a:lnTo>
              <a:lnTo>
                <a:pt x="277239" y="7184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9D59D5-F3DB-465E-8D31-8AB305315A71}">
      <dsp:nvSpPr>
        <dsp:cNvPr id="0" name=""/>
        <dsp:cNvSpPr/>
      </dsp:nvSpPr>
      <dsp:spPr>
        <a:xfrm>
          <a:off x="4143151" y="803091"/>
          <a:ext cx="91440" cy="2994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1266"/>
              </a:lnTo>
              <a:lnTo>
                <a:pt x="128847" y="131266"/>
              </a:lnTo>
              <a:lnTo>
                <a:pt x="128847" y="2994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B4707-B80E-4CB1-A9E5-F72706B9684B}">
      <dsp:nvSpPr>
        <dsp:cNvPr id="0" name=""/>
        <dsp:cNvSpPr/>
      </dsp:nvSpPr>
      <dsp:spPr>
        <a:xfrm>
          <a:off x="427424" y="1875853"/>
          <a:ext cx="323424" cy="4195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95320"/>
              </a:lnTo>
              <a:lnTo>
                <a:pt x="323424" y="41953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E90E4-06EB-401E-9191-08605CD77A7C}">
      <dsp:nvSpPr>
        <dsp:cNvPr id="0" name=""/>
        <dsp:cNvSpPr/>
      </dsp:nvSpPr>
      <dsp:spPr>
        <a:xfrm>
          <a:off x="427424" y="1875853"/>
          <a:ext cx="323424" cy="300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2490"/>
              </a:lnTo>
              <a:lnTo>
                <a:pt x="323424" y="30024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71E35-9691-4FAA-AAAA-BED6E210A2B0}">
      <dsp:nvSpPr>
        <dsp:cNvPr id="0" name=""/>
        <dsp:cNvSpPr/>
      </dsp:nvSpPr>
      <dsp:spPr>
        <a:xfrm>
          <a:off x="427424" y="1875853"/>
          <a:ext cx="332652" cy="1929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9736"/>
              </a:lnTo>
              <a:lnTo>
                <a:pt x="332652" y="192973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BA5BBF-DD64-496A-90E1-C58CDD13824F}">
      <dsp:nvSpPr>
        <dsp:cNvPr id="0" name=""/>
        <dsp:cNvSpPr/>
      </dsp:nvSpPr>
      <dsp:spPr>
        <a:xfrm>
          <a:off x="427424" y="1875853"/>
          <a:ext cx="323424" cy="74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140"/>
              </a:lnTo>
              <a:lnTo>
                <a:pt x="323424" y="7461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0492A-8C84-4B42-B8D8-3CC9A3B31FF6}">
      <dsp:nvSpPr>
        <dsp:cNvPr id="0" name=""/>
        <dsp:cNvSpPr/>
      </dsp:nvSpPr>
      <dsp:spPr>
        <a:xfrm>
          <a:off x="1068219" y="803091"/>
          <a:ext cx="3120652" cy="271768"/>
        </a:xfrm>
        <a:custGeom>
          <a:avLst/>
          <a:gdLst/>
          <a:ahLst/>
          <a:cxnLst/>
          <a:rect l="0" t="0" r="0" b="0"/>
          <a:pathLst>
            <a:path>
              <a:moveTo>
                <a:pt x="3120652" y="0"/>
              </a:moveTo>
              <a:lnTo>
                <a:pt x="3120652" y="103560"/>
              </a:lnTo>
              <a:lnTo>
                <a:pt x="0" y="103560"/>
              </a:lnTo>
              <a:lnTo>
                <a:pt x="0" y="2717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2B26F-290C-487F-88F6-715B1F096E39}">
      <dsp:nvSpPr>
        <dsp:cNvPr id="0" name=""/>
        <dsp:cNvSpPr/>
      </dsp:nvSpPr>
      <dsp:spPr>
        <a:xfrm>
          <a:off x="3387878" y="2098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máÉP</a:t>
          </a:r>
          <a:r>
            <a:rPr lang="en-US" sz="2300" kern="1200" dirty="0" smtClean="0">
              <a:latin typeface="FMAbabld" pitchFamily="2" charset="0"/>
            </a:rPr>
            <a:t> </a:t>
          </a:r>
          <a:r>
            <a:rPr lang="en-US" sz="2300" kern="1200" dirty="0" err="1" smtClean="0">
              <a:latin typeface="FMAbabld" pitchFamily="2" charset="0"/>
            </a:rPr>
            <a:t>iuqmamdoh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3387878" y="2098"/>
        <a:ext cx="1601985" cy="800992"/>
      </dsp:txXfrm>
    </dsp:sp>
    <dsp:sp modelId="{676BF97C-D2FE-494B-B43B-4F9D0647910C}">
      <dsp:nvSpPr>
        <dsp:cNvPr id="0" name=""/>
        <dsp:cNvSpPr/>
      </dsp:nvSpPr>
      <dsp:spPr>
        <a:xfrm>
          <a:off x="267226" y="1074860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wl</a:t>
          </a:r>
          <a:r>
            <a:rPr lang="en-US" sz="2300" kern="1200" dirty="0" smtClean="0">
              <a:latin typeface="FMAbabld" pitchFamily="2" charset="0"/>
            </a:rPr>
            <a:t>=i, </a:t>
          </a:r>
          <a:r>
            <a:rPr lang="en-US" sz="2300" kern="1200" dirty="0" err="1" smtClean="0">
              <a:latin typeface="FMAbabld" pitchFamily="2" charset="0"/>
            </a:rPr>
            <a:t>uQ</a:t>
          </a:r>
          <a:r>
            <a:rPr lang="en-US" sz="2300" kern="1200" dirty="0" smtClean="0">
              <a:latin typeface="FMAbabld" pitchFamily="2" charset="0"/>
            </a:rPr>
            <a:t>, </a:t>
          </a:r>
          <a:endParaRPr lang="en-US" sz="2300" kern="1200" dirty="0">
            <a:latin typeface="FMAbabld" pitchFamily="2" charset="0"/>
          </a:endParaRPr>
        </a:p>
      </dsp:txBody>
      <dsp:txXfrm>
        <a:off x="267226" y="1074860"/>
        <a:ext cx="1601985" cy="800992"/>
      </dsp:txXfrm>
    </dsp:sp>
    <dsp:sp modelId="{228C5827-E7CA-4B14-A401-853125D35BF0}">
      <dsp:nvSpPr>
        <dsp:cNvPr id="0" name=""/>
        <dsp:cNvSpPr/>
      </dsp:nvSpPr>
      <dsp:spPr>
        <a:xfrm>
          <a:off x="750849" y="2221497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f,daN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750849" y="2221497"/>
        <a:ext cx="1601985" cy="800992"/>
      </dsp:txXfrm>
    </dsp:sp>
    <dsp:sp modelId="{2BE8511B-BD9A-4386-9D71-8C1F9784A6AD}">
      <dsp:nvSpPr>
        <dsp:cNvPr id="0" name=""/>
        <dsp:cNvSpPr/>
      </dsp:nvSpPr>
      <dsp:spPr>
        <a:xfrm>
          <a:off x="760077" y="3405093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má</a:t>
          </a:r>
          <a:r>
            <a:rPr lang="en-US" sz="2300" kern="1200" dirty="0" smtClean="0">
              <a:latin typeface="FMAbabld" pitchFamily="2" charset="0"/>
            </a:rPr>
            <a:t>&gt; </a:t>
          </a:r>
          <a:endParaRPr lang="en-US" sz="2300" kern="1200" dirty="0">
            <a:latin typeface="FMAbabld" pitchFamily="2" charset="0"/>
          </a:endParaRPr>
        </a:p>
      </dsp:txBody>
      <dsp:txXfrm>
        <a:off x="760077" y="3405093"/>
        <a:ext cx="1601985" cy="800992"/>
      </dsp:txXfrm>
    </dsp:sp>
    <dsp:sp modelId="{0D148615-2B87-470B-AFEC-AE63DE89FD0C}">
      <dsp:nvSpPr>
        <dsp:cNvPr id="0" name=""/>
        <dsp:cNvSpPr/>
      </dsp:nvSpPr>
      <dsp:spPr>
        <a:xfrm>
          <a:off x="750849" y="4477846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WoaoÉP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750849" y="4477846"/>
        <a:ext cx="1601985" cy="800992"/>
      </dsp:txXfrm>
    </dsp:sp>
    <dsp:sp modelId="{A404021F-A824-43A1-BD85-28F1541A1388}">
      <dsp:nvSpPr>
        <dsp:cNvPr id="0" name=""/>
        <dsp:cNvSpPr/>
      </dsp:nvSpPr>
      <dsp:spPr>
        <a:xfrm>
          <a:off x="750849" y="5670677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úÑlsÉPd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750849" y="5670677"/>
        <a:ext cx="1601985" cy="800992"/>
      </dsp:txXfrm>
    </dsp:sp>
    <dsp:sp modelId="{108BCF1D-E595-425F-8011-97B3EC936741}">
      <dsp:nvSpPr>
        <dsp:cNvPr id="0" name=""/>
        <dsp:cNvSpPr/>
      </dsp:nvSpPr>
      <dsp:spPr>
        <a:xfrm>
          <a:off x="3471005" y="1102566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MAbabld" pitchFamily="2" charset="0"/>
            </a:rPr>
            <a:t>l=i, </a:t>
          </a:r>
          <a:r>
            <a:rPr lang="en-US" sz="2300" kern="1200" dirty="0" err="1" smtClean="0">
              <a:latin typeface="FMAbabld" pitchFamily="2" charset="0"/>
            </a:rPr>
            <a:t>uQ</a:t>
          </a:r>
          <a:r>
            <a:rPr lang="en-US" sz="2300" kern="1200" dirty="0" smtClean="0">
              <a:latin typeface="FMAbabld" pitchFamily="2" charset="0"/>
            </a:rPr>
            <a:t>, </a:t>
          </a:r>
          <a:endParaRPr lang="en-US" sz="2300" kern="1200" dirty="0">
            <a:latin typeface="FMAbabld" pitchFamily="2" charset="0"/>
          </a:endParaRPr>
        </a:p>
      </dsp:txBody>
      <dsp:txXfrm>
        <a:off x="3471005" y="1102566"/>
        <a:ext cx="1601985" cy="800992"/>
      </dsp:txXfrm>
    </dsp:sp>
    <dsp:sp modelId="{8673E6F9-07CC-45B6-AABA-2C8F1280566C}">
      <dsp:nvSpPr>
        <dsp:cNvPr id="0" name=""/>
        <dsp:cNvSpPr/>
      </dsp:nvSpPr>
      <dsp:spPr>
        <a:xfrm>
          <a:off x="3908444" y="2221497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MAbabld" pitchFamily="2" charset="0"/>
            </a:rPr>
            <a:t>f,!</a:t>
          </a:r>
          <a:r>
            <a:rPr lang="en-US" sz="2300" kern="1200" dirty="0" err="1" smtClean="0">
              <a:latin typeface="FMAbabld" pitchFamily="2" charset="0"/>
            </a:rPr>
            <a:t>lsl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3908444" y="2221497"/>
        <a:ext cx="1601985" cy="800992"/>
      </dsp:txXfrm>
    </dsp:sp>
    <dsp:sp modelId="{516A1772-7E6C-479C-A0E7-734985736DD6}">
      <dsp:nvSpPr>
        <dsp:cNvPr id="0" name=""/>
        <dsp:cNvSpPr/>
      </dsp:nvSpPr>
      <dsp:spPr>
        <a:xfrm>
          <a:off x="3926915" y="3386622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f,daflda;a;r</a:t>
          </a:r>
          <a:endParaRPr lang="en-US" sz="2300" kern="1200" dirty="0">
            <a:latin typeface="FMAbabld" pitchFamily="2" charset="0"/>
          </a:endParaRPr>
        </a:p>
      </dsp:txBody>
      <dsp:txXfrm>
        <a:off x="3926915" y="3386622"/>
        <a:ext cx="1601985" cy="800992"/>
      </dsp:txXfrm>
    </dsp:sp>
    <dsp:sp modelId="{5B510D38-ACC0-4358-B991-22AF4A07CA40}">
      <dsp:nvSpPr>
        <dsp:cNvPr id="0" name=""/>
        <dsp:cNvSpPr/>
      </dsp:nvSpPr>
      <dsp:spPr>
        <a:xfrm>
          <a:off x="6508547" y="1074852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wjHdlD</a:t>
          </a:r>
          <a:r>
            <a:rPr lang="en-US" sz="2300" kern="1200" dirty="0" smtClean="0">
              <a:latin typeface="FMAbabld" pitchFamily="2" charset="0"/>
            </a:rPr>
            <a:t>; </a:t>
          </a:r>
          <a:endParaRPr lang="en-US" sz="2300" kern="1200" dirty="0">
            <a:latin typeface="FMAbabld" pitchFamily="2" charset="0"/>
          </a:endParaRPr>
        </a:p>
      </dsp:txBody>
      <dsp:txXfrm>
        <a:off x="6508547" y="1074852"/>
        <a:ext cx="1601985" cy="800992"/>
      </dsp:txXfrm>
    </dsp:sp>
    <dsp:sp modelId="{9B24BF82-B8E5-462C-B3B1-CBA5B7FF4231}">
      <dsp:nvSpPr>
        <dsp:cNvPr id="0" name=""/>
        <dsp:cNvSpPr/>
      </dsp:nvSpPr>
      <dsp:spPr>
        <a:xfrm>
          <a:off x="6816673" y="2212262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MAbabld" pitchFamily="2" charset="0"/>
            </a:rPr>
            <a:t>l=i, </a:t>
          </a:r>
          <a:r>
            <a:rPr lang="en-US" sz="2300" kern="1200" dirty="0" err="1" smtClean="0">
              <a:latin typeface="FMAbabld" pitchFamily="2" charset="0"/>
            </a:rPr>
            <a:t>úmdl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6816673" y="2212262"/>
        <a:ext cx="1601985" cy="800992"/>
      </dsp:txXfrm>
    </dsp:sp>
    <dsp:sp modelId="{1D231675-7BF6-4145-9DA6-04B536721FE1}">
      <dsp:nvSpPr>
        <dsp:cNvPr id="0" name=""/>
        <dsp:cNvSpPr/>
      </dsp:nvSpPr>
      <dsp:spPr>
        <a:xfrm>
          <a:off x="6881329" y="3358907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wl</a:t>
          </a:r>
          <a:r>
            <a:rPr lang="en-US" sz="2300" kern="1200" dirty="0" smtClean="0">
              <a:latin typeface="FMAbabld" pitchFamily="2" charset="0"/>
            </a:rPr>
            <a:t>=i, </a:t>
          </a:r>
          <a:r>
            <a:rPr lang="en-US" sz="2300" kern="1200" dirty="0" err="1" smtClean="0">
              <a:latin typeface="FMAbabld" pitchFamily="2" charset="0"/>
            </a:rPr>
            <a:t>úmdl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6881329" y="3358907"/>
        <a:ext cx="1601985" cy="800992"/>
      </dsp:txXfrm>
    </dsp:sp>
    <dsp:sp modelId="{3EB16047-1E7B-4476-AA3B-1EB1C218E23B}">
      <dsp:nvSpPr>
        <dsp:cNvPr id="0" name=""/>
        <dsp:cNvSpPr/>
      </dsp:nvSpPr>
      <dsp:spPr>
        <a:xfrm>
          <a:off x="6909027" y="4459376"/>
          <a:ext cx="1601985" cy="8009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MAbabld" pitchFamily="2" charset="0"/>
            </a:rPr>
            <a:t>lsßhd</a:t>
          </a:r>
          <a:r>
            <a:rPr lang="en-US" sz="2300" kern="1200" dirty="0" smtClean="0">
              <a:latin typeface="FMAbabld" pitchFamily="2" charset="0"/>
            </a:rPr>
            <a:t> </a:t>
          </a:r>
          <a:endParaRPr lang="en-US" sz="2300" kern="1200" dirty="0">
            <a:latin typeface="FMAbabld" pitchFamily="2" charset="0"/>
          </a:endParaRPr>
        </a:p>
      </dsp:txBody>
      <dsp:txXfrm>
        <a:off x="6909027" y="4459376"/>
        <a:ext cx="1601985" cy="800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30ED8-D62F-4A58-BFEE-A7AFC1E77C00}">
      <dsp:nvSpPr>
        <dsp:cNvPr id="0" name=""/>
        <dsp:cNvSpPr/>
      </dsp:nvSpPr>
      <dsp:spPr>
        <a:xfrm>
          <a:off x="3553147" y="8704"/>
          <a:ext cx="1828792" cy="1828792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FMAbabld" panose="00000700000000000000" pitchFamily="2" charset="0"/>
            </a:rPr>
            <a:t>iïud</a:t>
          </a:r>
          <a:r>
            <a:rPr lang="en-US" sz="2800" kern="1200" dirty="0" smtClean="0">
              <a:latin typeface="FMAbabld" panose="00000700000000000000" pitchFamily="2" charset="0"/>
            </a:rPr>
            <a:t> </a:t>
          </a:r>
          <a:r>
            <a:rPr lang="en-US" sz="2800" kern="1200" dirty="0" err="1" smtClean="0">
              <a:latin typeface="FMAbabld" panose="00000700000000000000" pitchFamily="2" charset="0"/>
            </a:rPr>
            <a:t>osÜÀ</a:t>
          </a:r>
          <a:endParaRPr lang="en-US" sz="2800" kern="1200" dirty="0">
            <a:latin typeface="FMAbabld" panose="00000700000000000000" pitchFamily="2" charset="0"/>
          </a:endParaRPr>
        </a:p>
      </dsp:txBody>
      <dsp:txXfrm>
        <a:off x="3820967" y="276524"/>
        <a:ext cx="1293152" cy="1293152"/>
      </dsp:txXfrm>
    </dsp:sp>
    <dsp:sp modelId="{F0FC3796-700A-481A-A443-CE8F873FAECF}">
      <dsp:nvSpPr>
        <dsp:cNvPr id="0" name=""/>
        <dsp:cNvSpPr/>
      </dsp:nvSpPr>
      <dsp:spPr>
        <a:xfrm rot="3731353">
          <a:off x="4749950" y="2834490"/>
          <a:ext cx="1973827" cy="989987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/>
        </a:p>
      </dsp:txBody>
      <dsp:txXfrm>
        <a:off x="4829166" y="2901142"/>
        <a:ext cx="1676831" cy="593993"/>
      </dsp:txXfrm>
    </dsp:sp>
    <dsp:sp modelId="{E83E1270-7F98-48A4-B6A1-3549AD56EC39}">
      <dsp:nvSpPr>
        <dsp:cNvPr id="0" name=""/>
        <dsp:cNvSpPr/>
      </dsp:nvSpPr>
      <dsp:spPr>
        <a:xfrm>
          <a:off x="6143914" y="4920291"/>
          <a:ext cx="1828792" cy="1828792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FMAbabld" panose="00000700000000000000" pitchFamily="2" charset="0"/>
            </a:rPr>
            <a:t>iïud</a:t>
          </a:r>
          <a:r>
            <a:rPr lang="en-US" sz="2800" kern="1200" dirty="0" smtClean="0">
              <a:latin typeface="FMAbabld" panose="00000700000000000000" pitchFamily="2" charset="0"/>
            </a:rPr>
            <a:t> </a:t>
          </a:r>
          <a:r>
            <a:rPr lang="en-US" sz="2800" kern="1200" dirty="0" err="1" smtClean="0">
              <a:latin typeface="FMAbabld" panose="00000700000000000000" pitchFamily="2" charset="0"/>
            </a:rPr>
            <a:t>i;s</a:t>
          </a:r>
          <a:endParaRPr lang="en-US" sz="2800" kern="1200" dirty="0" smtClean="0">
            <a:latin typeface="FMAbabld" panose="00000700000000000000" pitchFamily="2" charset="0"/>
          </a:endParaRPr>
        </a:p>
      </dsp:txBody>
      <dsp:txXfrm>
        <a:off x="6411734" y="5188111"/>
        <a:ext cx="1293152" cy="1293152"/>
      </dsp:txXfrm>
    </dsp:sp>
    <dsp:sp modelId="{4D3A6478-C9AB-44D5-B047-0AA23FACF83F}">
      <dsp:nvSpPr>
        <dsp:cNvPr id="0" name=""/>
        <dsp:cNvSpPr/>
      </dsp:nvSpPr>
      <dsp:spPr>
        <a:xfrm rot="10799970">
          <a:off x="3627940" y="5339716"/>
          <a:ext cx="1777954" cy="989987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/>
        </a:p>
      </dsp:txBody>
      <dsp:txXfrm rot="10800000">
        <a:off x="3924936" y="5537712"/>
        <a:ext cx="1480958" cy="593993"/>
      </dsp:txXfrm>
    </dsp:sp>
    <dsp:sp modelId="{4AA3576F-F950-43F1-8E1C-4C29DB0F137E}">
      <dsp:nvSpPr>
        <dsp:cNvPr id="0" name=""/>
        <dsp:cNvSpPr/>
      </dsp:nvSpPr>
      <dsp:spPr>
        <a:xfrm>
          <a:off x="960490" y="4920337"/>
          <a:ext cx="1828792" cy="1828792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FMAbabld" panose="00000700000000000000" pitchFamily="2" charset="0"/>
            </a:rPr>
            <a:t>iïud</a:t>
          </a:r>
          <a:r>
            <a:rPr lang="en-US" sz="2800" kern="1200" dirty="0" smtClean="0">
              <a:latin typeface="FMAbabld" panose="00000700000000000000" pitchFamily="2" charset="0"/>
            </a:rPr>
            <a:t> </a:t>
          </a:r>
          <a:r>
            <a:rPr lang="en-US" sz="2800" kern="1200" dirty="0" err="1" smtClean="0">
              <a:latin typeface="FMAbabld" panose="00000700000000000000" pitchFamily="2" charset="0"/>
            </a:rPr>
            <a:t>jdhdu</a:t>
          </a:r>
          <a:endParaRPr lang="en-US" sz="2800" kern="1200" dirty="0">
            <a:latin typeface="FMAbabld" panose="00000700000000000000" pitchFamily="2" charset="0"/>
          </a:endParaRPr>
        </a:p>
      </dsp:txBody>
      <dsp:txXfrm>
        <a:off x="1228310" y="5188157"/>
        <a:ext cx="1293152" cy="1293152"/>
      </dsp:txXfrm>
    </dsp:sp>
    <dsp:sp modelId="{64F4641A-173F-4BB6-B227-C3EAE8FFFB2D}">
      <dsp:nvSpPr>
        <dsp:cNvPr id="0" name=""/>
        <dsp:cNvSpPr/>
      </dsp:nvSpPr>
      <dsp:spPr>
        <a:xfrm rot="17869668">
          <a:off x="2157972" y="2933338"/>
          <a:ext cx="1974316" cy="989987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/>
        </a:p>
      </dsp:txBody>
      <dsp:txXfrm>
        <a:off x="2237149" y="3262660"/>
        <a:ext cx="1677320" cy="593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19FDE-34E9-46D3-B9A3-3697EED5B68B}">
      <dsp:nvSpPr>
        <dsp:cNvPr id="0" name=""/>
        <dsp:cNvSpPr/>
      </dsp:nvSpPr>
      <dsp:spPr>
        <a:xfrm>
          <a:off x="2116734" y="-84538"/>
          <a:ext cx="1828803" cy="182880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FMAbabld" panose="00000700000000000000" pitchFamily="2" charset="0"/>
            </a:rPr>
            <a:t>iïud</a:t>
          </a:r>
          <a:r>
            <a:rPr lang="en-US" sz="2700" kern="1200" dirty="0" smtClean="0">
              <a:latin typeface="FMAbabld" panose="00000700000000000000" pitchFamily="2" charset="0"/>
            </a:rPr>
            <a:t> </a:t>
          </a:r>
          <a:r>
            <a:rPr lang="en-US" sz="2700" kern="1200" dirty="0" err="1" smtClean="0">
              <a:latin typeface="FMAbabld" panose="00000700000000000000" pitchFamily="2" charset="0"/>
            </a:rPr>
            <a:t>ixlmam</a:t>
          </a:r>
          <a:endParaRPr lang="en-US" sz="2700" kern="1200" dirty="0" smtClean="0">
            <a:latin typeface="FMAbabld" panose="00000700000000000000" pitchFamily="2" charset="0"/>
          </a:endParaRPr>
        </a:p>
      </dsp:txBody>
      <dsp:txXfrm>
        <a:off x="2384556" y="183284"/>
        <a:ext cx="1293159" cy="1293159"/>
      </dsp:txXfrm>
    </dsp:sp>
    <dsp:sp modelId="{D0B54FB7-A9AC-4742-8050-9CCA56E06FA6}">
      <dsp:nvSpPr>
        <dsp:cNvPr id="0" name=""/>
        <dsp:cNvSpPr/>
      </dsp:nvSpPr>
      <dsp:spPr>
        <a:xfrm rot="2694238">
          <a:off x="3679288" y="1247916"/>
          <a:ext cx="3304" cy="45915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3679433" y="1339397"/>
        <a:ext cx="2313" cy="275491"/>
      </dsp:txXfrm>
    </dsp:sp>
    <dsp:sp modelId="{0A535137-1D1E-423D-9F24-AC17397E9883}">
      <dsp:nvSpPr>
        <dsp:cNvPr id="0" name=""/>
        <dsp:cNvSpPr/>
      </dsp:nvSpPr>
      <dsp:spPr>
        <a:xfrm>
          <a:off x="3416475" y="1210852"/>
          <a:ext cx="1828803" cy="182880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FMAbabld" panose="00000700000000000000" pitchFamily="2" charset="0"/>
            </a:rPr>
            <a:t>iïud</a:t>
          </a:r>
          <a:r>
            <a:rPr lang="en-US" sz="2700" kern="1200" dirty="0" smtClean="0">
              <a:latin typeface="FMAbabld" panose="00000700000000000000" pitchFamily="2" charset="0"/>
            </a:rPr>
            <a:t> </a:t>
          </a:r>
          <a:r>
            <a:rPr lang="en-US" sz="2700" kern="1200" dirty="0" err="1" smtClean="0">
              <a:latin typeface="FMAbabld" panose="00000700000000000000" pitchFamily="2" charset="0"/>
            </a:rPr>
            <a:t>jdpd</a:t>
          </a:r>
          <a:endParaRPr lang="en-US" sz="2700" kern="1200" dirty="0" smtClean="0">
            <a:latin typeface="FMAbabld" panose="00000700000000000000" pitchFamily="2" charset="0"/>
          </a:endParaRPr>
        </a:p>
      </dsp:txBody>
      <dsp:txXfrm>
        <a:off x="3684297" y="1478674"/>
        <a:ext cx="1293159" cy="1293159"/>
      </dsp:txXfrm>
    </dsp:sp>
    <dsp:sp modelId="{FEEB8716-5FB4-4C7F-974D-49FDD6D7C18F}">
      <dsp:nvSpPr>
        <dsp:cNvPr id="0" name=""/>
        <dsp:cNvSpPr/>
      </dsp:nvSpPr>
      <dsp:spPr>
        <a:xfrm rot="8105745">
          <a:off x="3679416" y="2543314"/>
          <a:ext cx="3310" cy="45915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3680264" y="2634795"/>
        <a:ext cx="2317" cy="275491"/>
      </dsp:txXfrm>
    </dsp:sp>
    <dsp:sp modelId="{BBF00EDD-6A23-4200-A8E1-C9D75367E117}">
      <dsp:nvSpPr>
        <dsp:cNvPr id="0" name=""/>
        <dsp:cNvSpPr/>
      </dsp:nvSpPr>
      <dsp:spPr>
        <a:xfrm>
          <a:off x="2116732" y="2506258"/>
          <a:ext cx="1828803" cy="182880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FMAbabld" panose="00000700000000000000" pitchFamily="2" charset="0"/>
            </a:rPr>
            <a:t>iïud</a:t>
          </a:r>
          <a:r>
            <a:rPr lang="en-US" sz="2700" kern="1200" dirty="0" smtClean="0">
              <a:latin typeface="FMAbabld" panose="00000700000000000000" pitchFamily="2" charset="0"/>
            </a:rPr>
            <a:t> </a:t>
          </a:r>
          <a:r>
            <a:rPr lang="en-US" sz="2700" kern="1200" dirty="0" err="1" smtClean="0">
              <a:latin typeface="FMAbabld" panose="00000700000000000000" pitchFamily="2" charset="0"/>
            </a:rPr>
            <a:t>lïuka</a:t>
          </a:r>
          <a:r>
            <a:rPr lang="en-US" sz="2700" kern="1200" dirty="0" smtClean="0">
              <a:latin typeface="FMAbabld" panose="00000700000000000000" pitchFamily="2" charset="0"/>
            </a:rPr>
            <a:t>; </a:t>
          </a:r>
          <a:endParaRPr lang="en-US" sz="2700" kern="1200" dirty="0">
            <a:latin typeface="FMAbabld" panose="00000700000000000000" pitchFamily="2" charset="0"/>
          </a:endParaRPr>
        </a:p>
      </dsp:txBody>
      <dsp:txXfrm>
        <a:off x="2384554" y="2774080"/>
        <a:ext cx="1293159" cy="1293159"/>
      </dsp:txXfrm>
    </dsp:sp>
    <dsp:sp modelId="{3876BE0F-DF8F-4E45-A9BF-43875ACF8358}">
      <dsp:nvSpPr>
        <dsp:cNvPr id="0" name=""/>
        <dsp:cNvSpPr/>
      </dsp:nvSpPr>
      <dsp:spPr>
        <a:xfrm rot="2711175">
          <a:off x="2386871" y="2543351"/>
          <a:ext cx="1457" cy="45915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386936" y="2635027"/>
        <a:ext cx="1020" cy="275491"/>
      </dsp:txXfrm>
    </dsp:sp>
    <dsp:sp modelId="{CDC41E19-92A3-4933-853B-76FFEE8705D2}">
      <dsp:nvSpPr>
        <dsp:cNvPr id="0" name=""/>
        <dsp:cNvSpPr/>
      </dsp:nvSpPr>
      <dsp:spPr>
        <a:xfrm>
          <a:off x="829721" y="1210852"/>
          <a:ext cx="1828803" cy="182880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FMAbabld" panose="00000700000000000000" pitchFamily="2" charset="0"/>
            </a:rPr>
            <a:t>iïud</a:t>
          </a:r>
          <a:r>
            <a:rPr lang="en-US" sz="2700" kern="1200" dirty="0" smtClean="0">
              <a:latin typeface="FMAbabld" panose="00000700000000000000" pitchFamily="2" charset="0"/>
            </a:rPr>
            <a:t> </a:t>
          </a:r>
          <a:r>
            <a:rPr lang="en-US" sz="2700" kern="1200" dirty="0" err="1" smtClean="0">
              <a:latin typeface="FMAbabld" panose="00000700000000000000" pitchFamily="2" charset="0"/>
            </a:rPr>
            <a:t>wdÔj</a:t>
          </a:r>
          <a:endParaRPr lang="en-US" sz="2700" kern="1200" dirty="0">
            <a:latin typeface="FMAbabld" panose="00000700000000000000" pitchFamily="2" charset="0"/>
          </a:endParaRPr>
        </a:p>
      </dsp:txBody>
      <dsp:txXfrm>
        <a:off x="1097543" y="1478674"/>
        <a:ext cx="1293159" cy="1293159"/>
      </dsp:txXfrm>
    </dsp:sp>
    <dsp:sp modelId="{4F7DE5ED-5B2C-4E96-B581-25321EF5A089}">
      <dsp:nvSpPr>
        <dsp:cNvPr id="0" name=""/>
        <dsp:cNvSpPr/>
      </dsp:nvSpPr>
      <dsp:spPr>
        <a:xfrm rot="8088846">
          <a:off x="2386927" y="1247952"/>
          <a:ext cx="1461" cy="45915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2387300" y="1339628"/>
        <a:ext cx="1023" cy="275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E826D-8C47-4550-9540-CE65FC1F7179}" type="datetimeFigureOut">
              <a:rPr lang="en-US" smtClean="0"/>
              <a:t>07.14.23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F01A0-0528-4B8B-A3C4-081211628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904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14741-1BCB-4437-B313-B1A946C98203}" type="datetimeFigureOut">
              <a:rPr lang="en-US" smtClean="0"/>
              <a:t>07.14.23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752FC-8929-46D3-B55D-D3569FE7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39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6D5433-D2DA-497C-AA6A-A0F381678FE7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6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3200" baseline="0" dirty="0" smtClean="0">
                <a:latin typeface="FMBindumathi" panose="00000400000000000000" pitchFamily="2" charset="0"/>
              </a:rPr>
              <a:t> </a:t>
            </a:r>
            <a:endParaRPr lang="en-US" sz="3200" dirty="0">
              <a:latin typeface="FMBindumathi" panose="00000400000000000000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865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277634" y="45720"/>
            <a:ext cx="1828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FMBindumathi" panose="00000400000000000000" pitchFamily="2" charset="0"/>
              </a:rPr>
              <a:t>  </a:t>
            </a:r>
            <a:r>
              <a:rPr lang="en-US" sz="2800" baseline="0" dirty="0" smtClean="0">
                <a:latin typeface="FMBindumathi" panose="00000400000000000000" pitchFamily="2" charset="0"/>
              </a:rPr>
              <a:t> </a:t>
            </a:r>
            <a:endParaRPr lang="en-US" sz="2800" dirty="0">
              <a:latin typeface="FMBindumathi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05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1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7B54E-7D89-490C-9E3F-34CB54BA6E6C}" type="datetime1">
              <a:rPr lang="en-US" smtClean="0"/>
              <a:t>07.14.23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8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1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0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908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908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710EB-9AD2-924B-96CD-ED047BDE9ED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07.14.23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08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>
                <a:solidFill>
                  <a:prstClr val="black">
                    <a:tint val="75000"/>
                  </a:prstClr>
                </a:solidFill>
              </a:rPr>
              <a:t>215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08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9C8F4-156C-4623-9DCA-5E055FDF9782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085" name="Content Placeholder 7"/>
          <p:cNvSpPr>
            <a:spLocks noGrp="1"/>
          </p:cNvSpPr>
          <p:nvPr>
            <p:ph sz="quarter" idx="13"/>
          </p:nvPr>
        </p:nvSpPr>
        <p:spPr>
          <a:xfrm>
            <a:off x="-3657599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4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7B54E-7D89-490C-9E3F-34CB54BA6E6C}" type="datetime1">
              <a:rPr lang="en-US" smtClean="0"/>
              <a:t>07.14.23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8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60D5F-F857-4CC7-B79C-6EF09ECD4489}" type="datetimeFigureOut">
              <a:rPr lang="en-US" smtClean="0"/>
              <a:pPr/>
              <a:t>07.14.23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2CA25-1603-49A9-87CE-D7C08E6086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9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60D5F-F857-4CC7-B79C-6EF09ECD4489}" type="datetimeFigureOut">
              <a:rPr lang="en-US" smtClean="0"/>
              <a:pPr/>
              <a:t>07.14.23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2CA25-1603-49A9-87CE-D7C08E6086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5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7B54E-7D89-490C-9E3F-34CB54BA6E6C}" type="datetime1">
              <a:rPr lang="en-US" smtClean="0"/>
              <a:t>07.14.23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8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4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7B54E-7D89-490C-9E3F-34CB54BA6E6C}" type="datetime1">
              <a:rPr lang="en-US" smtClean="0"/>
              <a:t>07.14.23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C8F4-156C-4623-9DCA-5E055FDF9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3657598" y="-1292225"/>
            <a:ext cx="7078663" cy="1560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31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10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ix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5-2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MAbabld" panose="00000700000000000000" pitchFamily="2" charset="0"/>
              </a:rPr>
              <a:t> </a:t>
            </a:r>
            <a:endParaRPr lang="en-US" sz="2400" dirty="0">
              <a:latin typeface="4u-Malith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( 147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err="1" smtClean="0">
                <a:latin typeface="FMAbabld" panose="00000700000000000000" pitchFamily="2" charset="0"/>
              </a:rPr>
              <a:t>ÿ;Sh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idßmq;a</a:t>
            </a:r>
            <a:r>
              <a:rPr lang="en-US" sz="2800" dirty="0" smtClean="0">
                <a:latin typeface="FMAbabld" panose="00000700000000000000" pitchFamily="2" charset="0"/>
              </a:rPr>
              <a:t>; </a:t>
            </a:r>
            <a:r>
              <a:rPr lang="en-US" sz="2800" dirty="0" err="1" smtClean="0">
                <a:latin typeface="FMAbabld" panose="00000700000000000000" pitchFamily="2" charset="0"/>
              </a:rPr>
              <a:t>iQ</a:t>
            </a:r>
            <a:r>
              <a:rPr lang="en-US" sz="2800" dirty="0" smtClean="0">
                <a:latin typeface="FMAbabld" panose="00000700000000000000" pitchFamily="2" charset="0"/>
              </a:rPr>
              <a:t>;%h </a:t>
            </a:r>
            <a:endParaRPr lang="en-US" sz="2800" dirty="0">
              <a:latin typeface="4u-Malith" panose="00000400000000000000" pitchFamily="2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908"/>
            <a:ext cx="9144000" cy="38121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01636" y="3107170"/>
            <a:ext cx="3856181" cy="35877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01888" y="3125642"/>
            <a:ext cx="919018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945" y="3468248"/>
            <a:ext cx="9083959" cy="697352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946" y="4165600"/>
            <a:ext cx="1487054" cy="358773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1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057400"/>
            <a:ext cx="7462520" cy="2301222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Ndjkd l, hq;af;a </a:t>
            </a:r>
          </a:p>
          <a:p>
            <a:r>
              <a:rPr lang="en-US" sz="7200" dirty="0">
                <a:latin typeface="FMAbabld" panose="00000700000000000000" pitchFamily="2" charset="0"/>
              </a:rPr>
              <a:t>wß wg.s u.hs</a:t>
            </a:r>
          </a:p>
        </p:txBody>
      </p:sp>
    </p:spTree>
    <p:extLst>
      <p:ext uri="{BB962C8B-B14F-4D97-AF65-F5344CB8AC3E}">
        <p14:creationId xmlns:p14="http://schemas.microsoft.com/office/powerpoint/2010/main" val="349193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1981200"/>
            <a:ext cx="4950615" cy="2301222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Ndjkdj </a:t>
            </a:r>
          </a:p>
          <a:p>
            <a:r>
              <a:rPr lang="en-US" sz="7200" dirty="0">
                <a:latin typeface="FMAbabld" panose="00000700000000000000" pitchFamily="2" charset="0"/>
              </a:rPr>
              <a:t>hkq l=ulao @</a:t>
            </a:r>
          </a:p>
        </p:txBody>
      </p:sp>
    </p:spTree>
    <p:extLst>
      <p:ext uri="{BB962C8B-B14F-4D97-AF65-F5344CB8AC3E}">
        <p14:creationId xmlns:p14="http://schemas.microsoft.com/office/powerpoint/2010/main" val="559021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2057400"/>
            <a:ext cx="6585678" cy="2301222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Ndjkdj hkq </a:t>
            </a:r>
          </a:p>
          <a:p>
            <a:r>
              <a:rPr lang="en-US" sz="7200" dirty="0">
                <a:latin typeface="FMAbabld" panose="00000700000000000000" pitchFamily="2" charset="0"/>
              </a:rPr>
              <a:t>kSjrK m%ydkhhs</a:t>
            </a:r>
          </a:p>
        </p:txBody>
      </p:sp>
    </p:spTree>
    <p:extLst>
      <p:ext uri="{BB962C8B-B14F-4D97-AF65-F5344CB8AC3E}">
        <p14:creationId xmlns:p14="http://schemas.microsoft.com/office/powerpoint/2010/main" val="175308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33400" y="1981200"/>
            <a:ext cx="8898341" cy="258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200" dirty="0" err="1">
                <a:latin typeface="FMAbabld" panose="00000700000000000000" pitchFamily="2" charset="0"/>
              </a:rPr>
              <a:t>iïud</a:t>
            </a:r>
            <a:r>
              <a:rPr lang="en-US" sz="7200" dirty="0">
                <a:latin typeface="FMAbabld" panose="00000700000000000000" pitchFamily="2" charset="0"/>
              </a:rPr>
              <a:t>  </a:t>
            </a:r>
            <a:r>
              <a:rPr lang="en-US" sz="7200" dirty="0" err="1" smtClean="0">
                <a:latin typeface="FMAbabld" panose="00000700000000000000" pitchFamily="2" charset="0"/>
              </a:rPr>
              <a:t>iudêh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>
                <a:latin typeface="FMAbabld" panose="00000700000000000000" pitchFamily="2" charset="0"/>
              </a:rPr>
              <a:t>hkq</a:t>
            </a:r>
            <a:r>
              <a:rPr lang="en-US" sz="7200" dirty="0">
                <a:latin typeface="FMAbabld" panose="00000700000000000000" pitchFamily="2" charset="0"/>
              </a:rPr>
              <a:t> l=</a:t>
            </a:r>
            <a:r>
              <a:rPr lang="en-US" sz="7200" dirty="0" err="1">
                <a:latin typeface="FMAbabld" panose="00000700000000000000" pitchFamily="2" charset="0"/>
              </a:rPr>
              <a:t>ulao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smtClean="0">
                <a:latin typeface="FMAbabld" panose="00000700000000000000" pitchFamily="2" charset="0"/>
              </a:rPr>
              <a:t>@</a:t>
            </a:r>
            <a:endParaRPr lang="en-US" sz="7200" dirty="0">
              <a:latin typeface="FMAbabld" panose="00000700000000000000" pitchFamily="2" charset="0"/>
            </a:endParaRPr>
          </a:p>
          <a:p>
            <a:pPr>
              <a:lnSpc>
                <a:spcPts val="102"/>
              </a:lnSpc>
              <a:defRPr/>
            </a:pP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50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800100" y="1205108"/>
            <a:ext cx="83439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4800" dirty="0">
                <a:latin typeface="FMAbabld" panose="00000700000000000000" pitchFamily="2" charset="0"/>
                <a:ea typeface="FangSong" pitchFamily="49" charset="-122"/>
              </a:rPr>
              <a:t>wd¾h idikfha NdjkdfõoS </a:t>
            </a:r>
          </a:p>
          <a:p>
            <a:pPr>
              <a:defRPr/>
            </a:pPr>
            <a:r>
              <a:rPr lang="en-US" sz="4800" dirty="0">
                <a:latin typeface="FMAbabld" panose="00000700000000000000" pitchFamily="2" charset="0"/>
                <a:ea typeface="FangSong" pitchFamily="49" charset="-122"/>
              </a:rPr>
              <a:t>m,uq" fojk" ;=kajk" isjqjk </a:t>
            </a:r>
          </a:p>
          <a:p>
            <a:pPr>
              <a:defRPr/>
            </a:pPr>
            <a:r>
              <a:rPr lang="en-US" sz="4800" dirty="0">
                <a:latin typeface="FMAbabld" panose="00000700000000000000" pitchFamily="2" charset="0"/>
                <a:ea typeface="FangSong" pitchFamily="49" charset="-122"/>
              </a:rPr>
              <a:t>OHdk jvd iïud iudêh</a:t>
            </a:r>
          </a:p>
          <a:p>
            <a:pPr>
              <a:defRPr/>
            </a:pPr>
            <a:r>
              <a:rPr lang="en-US" sz="4800" dirty="0">
                <a:latin typeface="FMAbabld" panose="00000700000000000000" pitchFamily="2" charset="0"/>
                <a:ea typeface="FangSong" pitchFamily="49" charset="-122"/>
              </a:rPr>
              <a:t>mQ¾Kh </a:t>
            </a:r>
            <a:r>
              <a:rPr lang="en-US" sz="4800" dirty="0" err="1">
                <a:latin typeface="FMAbabld" panose="00000700000000000000" pitchFamily="2" charset="0"/>
                <a:ea typeface="FangSong" pitchFamily="49" charset="-122"/>
              </a:rPr>
              <a:t>lrk</a:t>
            </a:r>
            <a:r>
              <a:rPr lang="en-US" sz="4800" dirty="0">
                <a:latin typeface="FMAbabld" panose="00000700000000000000" pitchFamily="2" charset="0"/>
                <a:ea typeface="FangSong" pitchFamily="49" charset="-122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  <a:ea typeface="FangSong" pitchFamily="49" charset="-122"/>
              </a:rPr>
              <a:t>w;r</a:t>
            </a:r>
            <a:r>
              <a:rPr lang="en-US" sz="4800" dirty="0" smtClean="0">
                <a:latin typeface="FMAbabld" panose="00000700000000000000" pitchFamily="2" charset="0"/>
                <a:ea typeface="FangSong" pitchFamily="49" charset="-122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  <a:ea typeface="FangSong" pitchFamily="49" charset="-122"/>
              </a:rPr>
              <a:t>fuh</a:t>
            </a:r>
            <a:r>
              <a:rPr lang="en-US" sz="4800" dirty="0" smtClean="0">
                <a:latin typeface="FMAbabld" panose="00000700000000000000" pitchFamily="2" charset="0"/>
                <a:ea typeface="FangSong" pitchFamily="49" charset="-122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  <a:ea typeface="FangSong" pitchFamily="49" charset="-122"/>
              </a:rPr>
              <a:t>ÿlaL</a:t>
            </a:r>
            <a:r>
              <a:rPr lang="en-US" sz="4800" dirty="0" smtClean="0">
                <a:latin typeface="FMAbabld" panose="00000700000000000000" pitchFamily="2" charset="0"/>
                <a:ea typeface="FangSong" pitchFamily="49" charset="-122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  <a:ea typeface="FangSong" pitchFamily="49" charset="-122"/>
              </a:rPr>
              <a:t>ksfrdaO</a:t>
            </a:r>
            <a:r>
              <a:rPr lang="en-US" sz="4800" dirty="0" smtClean="0">
                <a:latin typeface="FMAbabld" panose="00000700000000000000" pitchFamily="2" charset="0"/>
                <a:ea typeface="FangSong" pitchFamily="49" charset="-122"/>
              </a:rPr>
              <a:t> .</a:t>
            </a:r>
            <a:r>
              <a:rPr lang="en-US" sz="4800" dirty="0" err="1" smtClean="0">
                <a:latin typeface="FMAbabld" panose="00000700000000000000" pitchFamily="2" charset="0"/>
                <a:ea typeface="FangSong" pitchFamily="49" charset="-122"/>
              </a:rPr>
              <a:t>dñKS</a:t>
            </a:r>
            <a:r>
              <a:rPr lang="en-US" sz="4800" dirty="0" smtClean="0">
                <a:latin typeface="FMAbabld" panose="00000700000000000000" pitchFamily="2" charset="0"/>
                <a:ea typeface="FangSong" pitchFamily="49" charset="-122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  <a:ea typeface="FangSong" pitchFamily="49" charset="-122"/>
              </a:rPr>
              <a:t>mámod</a:t>
            </a:r>
            <a:r>
              <a:rPr lang="en-US" sz="4800" dirty="0" smtClean="0">
                <a:latin typeface="FMAbabld" panose="00000700000000000000" pitchFamily="2" charset="0"/>
                <a:ea typeface="FangSong" pitchFamily="49" charset="-122"/>
              </a:rPr>
              <a:t> wd¾h </a:t>
            </a:r>
            <a:r>
              <a:rPr lang="en-US" sz="4800" dirty="0" err="1" smtClean="0">
                <a:latin typeface="FMAbabld" panose="00000700000000000000" pitchFamily="2" charset="0"/>
                <a:ea typeface="FangSong" pitchFamily="49" charset="-122"/>
              </a:rPr>
              <a:t>i;H</a:t>
            </a:r>
            <a:r>
              <a:rPr lang="en-US" sz="4800" dirty="0" smtClean="0">
                <a:latin typeface="FMAbabld" panose="00000700000000000000" pitchFamily="2" charset="0"/>
                <a:ea typeface="FangSong" pitchFamily="49" charset="-122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  <a:ea typeface="FangSong" pitchFamily="49" charset="-122"/>
              </a:rPr>
              <a:t>kï</a:t>
            </a:r>
            <a:r>
              <a:rPr lang="en-US" sz="4800" dirty="0" smtClean="0">
                <a:latin typeface="FMAbabld" panose="00000700000000000000" pitchFamily="2" charset="0"/>
                <a:ea typeface="FangSong" pitchFamily="49" charset="-122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  <a:ea typeface="FangSong" pitchFamily="49" charset="-122"/>
              </a:rPr>
              <a:t>fõ</a:t>
            </a:r>
            <a:r>
              <a:rPr lang="en-US" sz="4800" dirty="0" smtClean="0">
                <a:latin typeface="FMAbabld" panose="00000700000000000000" pitchFamily="2" charset="0"/>
                <a:ea typeface="FangSong" pitchFamily="49" charset="-122"/>
              </a:rPr>
              <a:t> </a:t>
            </a:r>
            <a:endParaRPr lang="en-US" sz="4800" dirty="0">
              <a:latin typeface="FMAbabld" panose="00000700000000000000" pitchFamily="2" charset="0"/>
              <a:ea typeface="FangSong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158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1676400"/>
            <a:ext cx="6612930" cy="3409217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OHdk iujeo’ug </a:t>
            </a:r>
          </a:p>
          <a:p>
            <a:r>
              <a:rPr lang="en-US" sz="7200" dirty="0">
                <a:latin typeface="FMAbabld" panose="00000700000000000000" pitchFamily="2" charset="0"/>
              </a:rPr>
              <a:t>i;r br‘hõju </a:t>
            </a:r>
          </a:p>
          <a:p>
            <a:r>
              <a:rPr lang="en-US" sz="7200" dirty="0">
                <a:latin typeface="FMAbabld" panose="00000700000000000000" pitchFamily="2" charset="0"/>
              </a:rPr>
              <a:t>fhdod.; yel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90600"/>
            <a:ext cx="8932985" cy="4517213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rd. oafõY fuday </a:t>
            </a:r>
          </a:p>
          <a:p>
            <a:r>
              <a:rPr lang="en-US" sz="7200" dirty="0">
                <a:latin typeface="FMAbabld" panose="00000700000000000000" pitchFamily="2" charset="0"/>
              </a:rPr>
              <a:t>wN‘ixldr fyj;a l¾u </a:t>
            </a:r>
          </a:p>
          <a:p>
            <a:r>
              <a:rPr lang="en-US" sz="7200" dirty="0">
                <a:latin typeface="FMAbabld" panose="00000700000000000000" pitchFamily="2" charset="0"/>
              </a:rPr>
              <a:t>wia:dk .; l‘r’u </a:t>
            </a:r>
          </a:p>
          <a:p>
            <a:r>
              <a:rPr lang="en-US" sz="7200" dirty="0">
                <a:latin typeface="FMAbabld" panose="00000700000000000000" pitchFamily="2" charset="0"/>
              </a:rPr>
              <a:t>l¾uia:dkh‘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77162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600200"/>
            <a:ext cx="8025175" cy="3409217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OHdkfha isg </a:t>
            </a:r>
          </a:p>
          <a:p>
            <a:r>
              <a:rPr lang="en-US" sz="7200" dirty="0">
                <a:latin typeface="FMAbabld" panose="00000700000000000000" pitchFamily="2" charset="0"/>
              </a:rPr>
              <a:t>fufkys l, hq;af;a </a:t>
            </a:r>
          </a:p>
          <a:p>
            <a:r>
              <a:rPr lang="en-US" sz="7200" dirty="0" smtClean="0">
                <a:latin typeface="FMAbabld" panose="00000700000000000000" pitchFamily="2" charset="0"/>
              </a:rPr>
              <a:t>l=</a:t>
            </a:r>
            <a:r>
              <a:rPr lang="en-US" sz="7200" dirty="0" err="1" smtClean="0">
                <a:latin typeface="FMAbabld" panose="00000700000000000000" pitchFamily="2" charset="0"/>
              </a:rPr>
              <a:t>ulao</a:t>
            </a:r>
            <a:r>
              <a:rPr lang="en-US" sz="7200" dirty="0">
                <a:latin typeface="FMAbabld" panose="00000700000000000000" pitchFamily="2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155839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1" y="1600200"/>
            <a:ext cx="8534400" cy="3409217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OHdkfha isg </a:t>
            </a:r>
          </a:p>
          <a:p>
            <a:r>
              <a:rPr lang="en-US" sz="7200" dirty="0">
                <a:latin typeface="FMAbabld" panose="00000700000000000000" pitchFamily="2" charset="0"/>
              </a:rPr>
              <a:t>fufkys l, hq;af;a  wk‘ÉP iajNdjhh‘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6546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66800"/>
            <a:ext cx="8534400" cy="4517213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i;a;sia </a:t>
            </a:r>
            <a:r>
              <a:rPr lang="en-US" sz="7200" dirty="0" err="1">
                <a:latin typeface="FMAbabld" panose="00000700000000000000" pitchFamily="2" charset="0"/>
              </a:rPr>
              <a:t>fndaêmdË‘l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smtClean="0">
                <a:latin typeface="FMAbabld" panose="00000700000000000000" pitchFamily="2" charset="0"/>
              </a:rPr>
              <a:t>O¾u </a:t>
            </a:r>
            <a:r>
              <a:rPr lang="en-US" sz="7200" dirty="0" err="1" smtClean="0">
                <a:latin typeface="FMAbabld" panose="00000700000000000000" pitchFamily="2" charset="0"/>
              </a:rPr>
              <a:t>iudk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>
                <a:latin typeface="FMAbabld" panose="00000700000000000000" pitchFamily="2" charset="0"/>
              </a:rPr>
              <a:t>,</a:t>
            </a:r>
            <a:r>
              <a:rPr lang="en-US" sz="7200" dirty="0" err="1">
                <a:latin typeface="FMAbabld" panose="00000700000000000000" pitchFamily="2" charset="0"/>
              </a:rPr>
              <a:t>laIK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k‘id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tlla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>
                <a:latin typeface="FMAbabld" panose="00000700000000000000" pitchFamily="2" charset="0"/>
              </a:rPr>
              <a:t>jvk úg</a:t>
            </a:r>
          </a:p>
          <a:p>
            <a:r>
              <a:rPr lang="en-US" sz="7200" dirty="0" err="1">
                <a:latin typeface="FMAbabld" panose="00000700000000000000" pitchFamily="2" charset="0"/>
              </a:rPr>
              <a:t>wfkla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i‘h,a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jefâ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5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853" y="447411"/>
            <a:ext cx="8709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MAbabld" panose="00000700000000000000" pitchFamily="2" charset="0"/>
              </a:rPr>
              <a:t>fidajdka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M,hg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m;aùu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isÿ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jkafka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nk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weiSfuks</a:t>
            </a:r>
            <a:r>
              <a:rPr lang="en-US" sz="5400" dirty="0" smtClean="0">
                <a:latin typeface="FMAbabld" panose="00000700000000000000" pitchFamily="2" charset="0"/>
              </a:rPr>
              <a:t>  </a:t>
            </a:r>
            <a:endParaRPr lang="en-US" sz="5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855" y="3920284"/>
            <a:ext cx="88761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MAbabld" panose="00000700000000000000" pitchFamily="2" charset="0"/>
              </a:rPr>
              <a:t>fufkys</a:t>
            </a:r>
            <a:r>
              <a:rPr lang="en-US" sz="5400" dirty="0" smtClean="0">
                <a:latin typeface="FMAbabld" panose="00000700000000000000" pitchFamily="2" charset="0"/>
              </a:rPr>
              <a:t> l, </a:t>
            </a:r>
            <a:r>
              <a:rPr lang="en-US" sz="5400" dirty="0" err="1" smtClean="0">
                <a:latin typeface="FMAbabld" panose="00000700000000000000" pitchFamily="2" charset="0"/>
              </a:rPr>
              <a:t>hq</a:t>
            </a:r>
            <a:r>
              <a:rPr lang="en-US" sz="5400" dirty="0" smtClean="0">
                <a:latin typeface="FMAbabld" panose="00000700000000000000" pitchFamily="2" charset="0"/>
              </a:rPr>
              <a:t>;= </a:t>
            </a:r>
            <a:r>
              <a:rPr lang="en-US" sz="5400" dirty="0" err="1" smtClean="0">
                <a:latin typeface="FMAbabld" panose="00000700000000000000" pitchFamily="2" charset="0"/>
              </a:rPr>
              <a:t>iy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fufkys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fkdl</a:t>
            </a:r>
            <a:r>
              <a:rPr lang="en-US" sz="5400" dirty="0" smtClean="0">
                <a:latin typeface="FMAbabld" panose="00000700000000000000" pitchFamily="2" charset="0"/>
              </a:rPr>
              <a:t>, </a:t>
            </a:r>
            <a:r>
              <a:rPr lang="en-US" sz="5400" dirty="0" err="1" smtClean="0">
                <a:latin typeface="FMAbabld" panose="00000700000000000000" pitchFamily="2" charset="0"/>
              </a:rPr>
              <a:t>hq</a:t>
            </a:r>
            <a:r>
              <a:rPr lang="en-US" sz="5400" dirty="0" smtClean="0">
                <a:latin typeface="FMAbabld" panose="00000700000000000000" pitchFamily="2" charset="0"/>
              </a:rPr>
              <a:t>;= O¾uhka </a:t>
            </a:r>
            <a:r>
              <a:rPr lang="en-US" sz="5400" dirty="0" err="1" smtClean="0">
                <a:latin typeface="FMAbabld" panose="00000700000000000000" pitchFamily="2" charset="0"/>
              </a:rPr>
              <a:t>ms</a:t>
            </a:r>
            <a:r>
              <a:rPr lang="en-US" sz="5400" dirty="0" smtClean="0">
                <a:latin typeface="FMAbabld" panose="00000700000000000000" pitchFamily="2" charset="0"/>
              </a:rPr>
              <a:t>&lt;</a:t>
            </a:r>
            <a:r>
              <a:rPr lang="en-US" sz="5400" dirty="0" err="1" smtClean="0">
                <a:latin typeface="FMAbabld" panose="00000700000000000000" pitchFamily="2" charset="0"/>
              </a:rPr>
              <a:t>sn|j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we;sjk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wjfndaOhhs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endParaRPr lang="en-US" sz="5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1844" y="2599345"/>
            <a:ext cx="1881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tkï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2088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01194" y="93746"/>
            <a:ext cx="5215111" cy="852363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985" b="1" dirty="0">
                <a:ln w="50800"/>
                <a:latin typeface="FMDerana" pitchFamily="2" charset="0"/>
              </a:rPr>
              <a:t>i;a;sia fndaêmdlaIsl O¾u</a:t>
            </a:r>
          </a:p>
        </p:txBody>
      </p:sp>
      <p:sp>
        <p:nvSpPr>
          <p:cNvPr id="5" name="Rectangle 4"/>
          <p:cNvSpPr/>
          <p:nvPr/>
        </p:nvSpPr>
        <p:spPr>
          <a:xfrm>
            <a:off x="204355" y="1227463"/>
            <a:ext cx="5073937" cy="5086086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062" b="1" dirty="0">
                <a:ln w="50800"/>
                <a:latin typeface="FMDerana" pitchFamily="2" charset="0"/>
              </a:rPr>
              <a:t>1' </a:t>
            </a:r>
            <a:r>
              <a:rPr lang="en-US" sz="4062" b="1" dirty="0" err="1">
                <a:ln w="50800"/>
                <a:latin typeface="FMDerana" pitchFamily="2" charset="0"/>
              </a:rPr>
              <a:t>i;r</a:t>
            </a:r>
            <a:r>
              <a:rPr lang="en-US" sz="4062" b="1" dirty="0">
                <a:ln w="50800"/>
                <a:latin typeface="FMDerana" pitchFamily="2" charset="0"/>
              </a:rPr>
              <a:t> </a:t>
            </a:r>
            <a:r>
              <a:rPr lang="en-US" sz="4062" b="1" dirty="0" err="1">
                <a:ln w="50800"/>
                <a:latin typeface="FMDerana" pitchFamily="2" charset="0"/>
              </a:rPr>
              <a:t>i;smÜGdkh</a:t>
            </a:r>
            <a:r>
              <a:rPr lang="en-US" sz="4062" b="1" dirty="0">
                <a:ln w="50800"/>
                <a:latin typeface="FMDerana" pitchFamily="2" charset="0"/>
              </a:rPr>
              <a:t>   - 4</a:t>
            </a:r>
          </a:p>
          <a:p>
            <a:pPr algn="ctr"/>
            <a:r>
              <a:rPr lang="en-US" sz="4062" b="1" dirty="0">
                <a:ln w="50800"/>
                <a:latin typeface="FMDerana" pitchFamily="2" charset="0"/>
              </a:rPr>
              <a:t> 2' </a:t>
            </a:r>
            <a:r>
              <a:rPr lang="en-US" sz="4062" b="1" dirty="0" err="1">
                <a:ln w="50800"/>
                <a:latin typeface="FMDerana" pitchFamily="2" charset="0"/>
              </a:rPr>
              <a:t>i;r</a:t>
            </a:r>
            <a:r>
              <a:rPr lang="en-US" sz="4062" b="1" dirty="0">
                <a:ln w="50800"/>
                <a:latin typeface="FMDerana" pitchFamily="2" charset="0"/>
              </a:rPr>
              <a:t> </a:t>
            </a:r>
            <a:r>
              <a:rPr lang="en-US" sz="4062" b="1" dirty="0" err="1">
                <a:ln w="50800"/>
                <a:latin typeface="FMDerana" pitchFamily="2" charset="0"/>
              </a:rPr>
              <a:t>iïHlam%Odk</a:t>
            </a:r>
            <a:r>
              <a:rPr lang="en-US" sz="4062" b="1" dirty="0">
                <a:ln w="50800"/>
                <a:latin typeface="FMDerana" pitchFamily="2" charset="0"/>
              </a:rPr>
              <a:t>   - 4 </a:t>
            </a:r>
          </a:p>
          <a:p>
            <a:pPr algn="ctr"/>
            <a:r>
              <a:rPr lang="en-US" sz="4062" b="1" dirty="0">
                <a:ln w="50800"/>
                <a:latin typeface="FMDerana" pitchFamily="2" charset="0"/>
              </a:rPr>
              <a:t>3' i;r Roaêmdo       - 4</a:t>
            </a:r>
          </a:p>
          <a:p>
            <a:pPr algn="ctr"/>
            <a:r>
              <a:rPr lang="en-US" sz="4062" b="1" dirty="0">
                <a:ln w="50800"/>
                <a:latin typeface="FMDerana" pitchFamily="2" charset="0"/>
              </a:rPr>
              <a:t>4' </a:t>
            </a:r>
            <a:r>
              <a:rPr lang="en-US" sz="4062" b="1" dirty="0" err="1">
                <a:ln w="50800"/>
                <a:latin typeface="FMDerana" pitchFamily="2" charset="0"/>
              </a:rPr>
              <a:t>mxp</a:t>
            </a:r>
            <a:r>
              <a:rPr lang="en-US" sz="4062" b="1" dirty="0">
                <a:ln w="50800"/>
                <a:latin typeface="FMDerana" pitchFamily="2" charset="0"/>
              </a:rPr>
              <a:t> </a:t>
            </a:r>
            <a:r>
              <a:rPr lang="en-US" sz="4062" b="1" dirty="0" err="1">
                <a:ln w="50800"/>
                <a:latin typeface="FMDerana" pitchFamily="2" charset="0"/>
              </a:rPr>
              <a:t>bkaos%h</a:t>
            </a:r>
            <a:r>
              <a:rPr lang="en-US" sz="4062" b="1" dirty="0">
                <a:ln w="50800"/>
                <a:latin typeface="FMDerana" pitchFamily="2" charset="0"/>
              </a:rPr>
              <a:t>           - 5</a:t>
            </a:r>
          </a:p>
          <a:p>
            <a:pPr algn="ctr"/>
            <a:r>
              <a:rPr lang="en-US" sz="4062" b="1" dirty="0">
                <a:ln w="50800"/>
                <a:latin typeface="FMDerana" pitchFamily="2" charset="0"/>
              </a:rPr>
              <a:t>5' </a:t>
            </a:r>
            <a:r>
              <a:rPr lang="en-US" sz="4062" b="1" dirty="0" err="1">
                <a:ln w="50800"/>
                <a:latin typeface="FMDerana" pitchFamily="2" charset="0"/>
              </a:rPr>
              <a:t>mxp</a:t>
            </a:r>
            <a:r>
              <a:rPr lang="en-US" sz="4062" b="1" dirty="0">
                <a:ln w="50800"/>
                <a:latin typeface="FMDerana" pitchFamily="2" charset="0"/>
              </a:rPr>
              <a:t> n,               - </a:t>
            </a:r>
            <a:r>
              <a:rPr lang="en-US" sz="4062" b="1" dirty="0" smtClean="0">
                <a:ln w="50800"/>
                <a:latin typeface="FMDerana" pitchFamily="2" charset="0"/>
              </a:rPr>
              <a:t>5</a:t>
            </a:r>
          </a:p>
          <a:p>
            <a:pPr algn="ctr"/>
            <a:r>
              <a:rPr lang="en-US" sz="4062" b="1" dirty="0" smtClean="0">
                <a:ln w="50800"/>
                <a:latin typeface="FMDerana" pitchFamily="2" charset="0"/>
              </a:rPr>
              <a:t>6</a:t>
            </a:r>
            <a:r>
              <a:rPr lang="en-US" sz="4062" b="1" dirty="0">
                <a:ln w="50800"/>
                <a:latin typeface="FMDerana" pitchFamily="2" charset="0"/>
              </a:rPr>
              <a:t>' </a:t>
            </a:r>
            <a:r>
              <a:rPr lang="en-US" sz="4062" b="1" dirty="0" err="1">
                <a:ln w="50800"/>
                <a:latin typeface="FMDerana" pitchFamily="2" charset="0"/>
              </a:rPr>
              <a:t>ima</a:t>
            </a:r>
            <a:r>
              <a:rPr lang="en-US" sz="4062" b="1" dirty="0">
                <a:ln w="50800"/>
                <a:latin typeface="FMDerana" pitchFamily="2" charset="0"/>
              </a:rPr>
              <a:t>; </a:t>
            </a:r>
            <a:r>
              <a:rPr lang="en-US" sz="4062" b="1" dirty="0" err="1" smtClean="0">
                <a:ln w="50800"/>
                <a:latin typeface="FMDerana" pitchFamily="2" charset="0"/>
              </a:rPr>
              <a:t>fndÊ®x</a:t>
            </a:r>
            <a:r>
              <a:rPr lang="en-US" sz="4062" b="1" dirty="0" smtClean="0">
                <a:ln w="50800"/>
                <a:latin typeface="FMDerana" pitchFamily="2" charset="0"/>
              </a:rPr>
              <a:t>.     - </a:t>
            </a:r>
            <a:r>
              <a:rPr lang="en-US" sz="4062" b="1" dirty="0">
                <a:ln w="50800"/>
                <a:latin typeface="FMDerana" pitchFamily="2" charset="0"/>
              </a:rPr>
              <a:t>7</a:t>
            </a:r>
          </a:p>
          <a:p>
            <a:pPr algn="ctr"/>
            <a:r>
              <a:rPr lang="en-US" sz="4062" b="1" dirty="0">
                <a:ln w="50800"/>
                <a:latin typeface="FMDerana" pitchFamily="2" charset="0"/>
              </a:rPr>
              <a:t>7' wd¾h wIaGdx.sl u. - 8</a:t>
            </a:r>
          </a:p>
          <a:p>
            <a:pPr algn="ctr"/>
            <a:r>
              <a:rPr lang="en-US" sz="4062" b="1" dirty="0">
                <a:ln w="50800"/>
                <a:latin typeface="FMDerana" pitchFamily="2" charset="0"/>
              </a:rPr>
              <a:t>                               37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290651" y="5609492"/>
            <a:ext cx="63619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278292" y="1460648"/>
            <a:ext cx="348786" cy="4085258"/>
          </a:xfrm>
          <a:prstGeom prst="righ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endParaRPr lang="en-US" sz="1662" b="1">
              <a:ln w="50800"/>
              <a:solidFill>
                <a:srgbClr val="FFC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85261" y="950372"/>
            <a:ext cx="2743200" cy="5775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5539" b="1" dirty="0" err="1" smtClean="0">
                <a:ln w="50800"/>
                <a:latin typeface="FMDerana" pitchFamily="2" charset="0"/>
              </a:rPr>
              <a:t>wdiajdofha</a:t>
            </a:r>
            <a:r>
              <a:rPr lang="en-US" sz="5539" b="1" dirty="0" smtClean="0">
                <a:ln w="50800"/>
                <a:latin typeface="FMDerana" pitchFamily="2" charset="0"/>
              </a:rPr>
              <a:t>  </a:t>
            </a:r>
            <a:endParaRPr lang="en-US" sz="5539" b="1" dirty="0">
              <a:ln w="50800"/>
              <a:latin typeface="FMDerana" pitchFamily="2" charset="0"/>
            </a:endParaRPr>
          </a:p>
          <a:p>
            <a:r>
              <a:rPr lang="en-US" sz="5539" b="1" dirty="0" err="1" smtClean="0">
                <a:ln w="50800"/>
                <a:latin typeface="FMDerana" pitchFamily="2" charset="0"/>
              </a:rPr>
              <a:t>wdo’kj</a:t>
            </a:r>
            <a:r>
              <a:rPr lang="en-US" sz="5539" b="1" dirty="0">
                <a:ln w="50800"/>
                <a:latin typeface="FMDerana" pitchFamily="2" charset="0"/>
              </a:rPr>
              <a:t> </a:t>
            </a:r>
            <a:r>
              <a:rPr lang="en-US" sz="4000" b="1" dirty="0" err="1" smtClean="0">
                <a:ln w="50800"/>
                <a:latin typeface="FMDerana" pitchFamily="2" charset="0"/>
              </a:rPr>
              <a:t>oel</a:t>
            </a:r>
            <a:r>
              <a:rPr lang="en-US" sz="5539" b="1" dirty="0" smtClean="0">
                <a:ln w="50800"/>
                <a:latin typeface="FMDerana" pitchFamily="2" charset="0"/>
              </a:rPr>
              <a:t> </a:t>
            </a:r>
            <a:r>
              <a:rPr lang="en-US" sz="5539" b="1" dirty="0" err="1" smtClean="0">
                <a:ln w="50800"/>
                <a:latin typeface="FMDerana" pitchFamily="2" charset="0"/>
              </a:rPr>
              <a:t>k‘iairkh</a:t>
            </a:r>
            <a:endParaRPr lang="en-US" sz="5539" b="1" dirty="0">
              <a:ln w="50800"/>
              <a:latin typeface="FMDerana" pitchFamily="2" charset="0"/>
            </a:endParaRPr>
          </a:p>
          <a:p>
            <a:r>
              <a:rPr lang="en-US" sz="4062" b="1" dirty="0">
                <a:ln w="50800"/>
                <a:latin typeface="FMDerana" pitchFamily="2" charset="0"/>
              </a:rPr>
              <a:t>jvk </a:t>
            </a:r>
            <a:r>
              <a:rPr lang="en-US" sz="4062" b="1" dirty="0" err="1">
                <a:ln w="50800"/>
                <a:latin typeface="FMDerana" pitchFamily="2" charset="0"/>
              </a:rPr>
              <a:t>úg</a:t>
            </a:r>
            <a:r>
              <a:rPr lang="en-US" sz="4062" b="1" dirty="0">
                <a:ln w="50800"/>
                <a:latin typeface="FMDerana" pitchFamily="2" charset="0"/>
              </a:rPr>
              <a:t> </a:t>
            </a:r>
            <a:r>
              <a:rPr lang="en-US" sz="4062" b="1" dirty="0" err="1" smtClean="0">
                <a:ln w="50800"/>
                <a:latin typeface="FMDerana" pitchFamily="2" charset="0"/>
              </a:rPr>
              <a:t>fndaêmdlaIsl</a:t>
            </a:r>
            <a:r>
              <a:rPr lang="en-US" sz="4062" b="1" dirty="0" smtClean="0">
                <a:ln w="50800"/>
                <a:latin typeface="FMDerana" pitchFamily="2" charset="0"/>
              </a:rPr>
              <a:t> O¾u </a:t>
            </a:r>
            <a:r>
              <a:rPr lang="en-US" sz="4062" b="1" dirty="0" err="1" smtClean="0">
                <a:ln w="50800"/>
                <a:latin typeface="FMDerana" pitchFamily="2" charset="0"/>
              </a:rPr>
              <a:t>jeã</a:t>
            </a:r>
            <a:r>
              <a:rPr lang="en-US" sz="4062" b="1" dirty="0" smtClean="0">
                <a:ln w="50800"/>
                <a:latin typeface="FMDerana" pitchFamily="2" charset="0"/>
              </a:rPr>
              <a:t> </a:t>
            </a:r>
            <a:endParaRPr lang="en-US" sz="4062" b="1" dirty="0">
              <a:ln w="50800"/>
              <a:latin typeface="FMDerana" pitchFamily="2" charset="0"/>
            </a:endParaRPr>
          </a:p>
          <a:p>
            <a:r>
              <a:rPr lang="en-US" sz="4062" b="1" dirty="0">
                <a:ln w="50800"/>
                <a:latin typeface="FMDerana" pitchFamily="2" charset="0"/>
              </a:rPr>
              <a:t>k‘jka u. </a:t>
            </a:r>
            <a:r>
              <a:rPr lang="en-US" sz="4062" b="1" dirty="0" smtClean="0">
                <a:ln w="50800"/>
                <a:latin typeface="FMDerana" pitchFamily="2" charset="0"/>
              </a:rPr>
              <a:t>mQ¾K </a:t>
            </a:r>
            <a:r>
              <a:rPr lang="en-US" sz="4062" b="1" dirty="0" err="1" smtClean="0">
                <a:ln w="50800"/>
                <a:latin typeface="FMDerana" pitchFamily="2" charset="0"/>
              </a:rPr>
              <a:t>fõ</a:t>
            </a:r>
            <a:r>
              <a:rPr lang="en-US" sz="4062" b="1" dirty="0" smtClean="0">
                <a:ln w="50800"/>
                <a:latin typeface="FMDerana" pitchFamily="2" charset="0"/>
              </a:rPr>
              <a:t>  </a:t>
            </a:r>
            <a:endParaRPr lang="en-US" sz="4062" b="1" dirty="0">
              <a:ln w="50800"/>
              <a:latin typeface="FMDerana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93799" y="6172200"/>
            <a:ext cx="63619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93799" y="6242538"/>
            <a:ext cx="63619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2CA25-1603-49A9-87CE-D7C08E6086E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9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1676400"/>
            <a:ext cx="6489972" cy="3409217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i‘h¨ </a:t>
            </a:r>
            <a:r>
              <a:rPr lang="en-US" sz="7200" dirty="0" err="1" smtClean="0">
                <a:latin typeface="FMAbabld" panose="00000700000000000000" pitchFamily="2" charset="0"/>
              </a:rPr>
              <a:t>OHdk</a:t>
            </a:r>
            <a:r>
              <a:rPr lang="en-US" sz="7200" dirty="0" smtClean="0">
                <a:latin typeface="FMAbabld" panose="00000700000000000000" pitchFamily="2" charset="0"/>
              </a:rPr>
              <a:t> wd¾h </a:t>
            </a:r>
            <a:r>
              <a:rPr lang="en-US" sz="7200" dirty="0" err="1" smtClean="0">
                <a:latin typeface="FMAbabld" panose="00000700000000000000" pitchFamily="2" charset="0"/>
              </a:rPr>
              <a:t>OHdk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fkdfõ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5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2286000"/>
            <a:ext cx="6489972" cy="2301222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r>
              <a:rPr lang="en-US" sz="7200" dirty="0" smtClean="0">
                <a:latin typeface="FMAbabld" panose="00000700000000000000" pitchFamily="2" charset="0"/>
              </a:rPr>
              <a:t>wd¾h </a:t>
            </a:r>
            <a:r>
              <a:rPr lang="en-US" sz="7200" dirty="0" err="1" smtClean="0">
                <a:latin typeface="FMAbabld" panose="00000700000000000000" pitchFamily="2" charset="0"/>
              </a:rPr>
              <a:t>OHdk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idik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>
                <a:latin typeface="FMAbabld" panose="00000700000000000000" pitchFamily="2" charset="0"/>
              </a:rPr>
              <a:t>u.h‘</a:t>
            </a:r>
          </a:p>
        </p:txBody>
      </p:sp>
    </p:spTree>
    <p:extLst>
      <p:ext uri="{BB962C8B-B14F-4D97-AF65-F5344CB8AC3E}">
        <p14:creationId xmlns:p14="http://schemas.microsoft.com/office/powerpoint/2010/main" val="103282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7345" y="226291"/>
            <a:ext cx="8104910" cy="1931890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r>
              <a:rPr lang="en-US" sz="6000" dirty="0" smtClean="0">
                <a:latin typeface="FMAbabld" panose="00000700000000000000" pitchFamily="2" charset="0"/>
              </a:rPr>
              <a:t>wd¾h </a:t>
            </a:r>
            <a:r>
              <a:rPr lang="en-US" sz="6000" dirty="0" err="1" smtClean="0">
                <a:latin typeface="FMAbabld" panose="00000700000000000000" pitchFamily="2" charset="0"/>
              </a:rPr>
              <a:t>OHdk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j,g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muKla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r>
              <a:rPr lang="en-US" sz="6000" dirty="0" err="1" smtClean="0">
                <a:latin typeface="FMAbabld" panose="00000700000000000000" pitchFamily="2" charset="0"/>
              </a:rPr>
              <a:t>úfYaIs</a:t>
            </a:r>
            <a:r>
              <a:rPr lang="en-US" sz="6000" dirty="0" smtClean="0">
                <a:latin typeface="FMAbabld" panose="00000700000000000000" pitchFamily="2" charset="0"/>
              </a:rPr>
              <a:t>; </a:t>
            </a:r>
            <a:r>
              <a:rPr lang="en-US" sz="6000" dirty="0" err="1" smtClean="0">
                <a:latin typeface="FMAbabld" panose="00000700000000000000" pitchFamily="2" charset="0"/>
              </a:rPr>
              <a:t>jQ</a:t>
            </a:r>
            <a:r>
              <a:rPr lang="en-US" sz="6000" dirty="0" smtClean="0">
                <a:latin typeface="FMAbabld" panose="00000700000000000000" pitchFamily="2" charset="0"/>
              </a:rPr>
              <a:t>  ,</a:t>
            </a:r>
            <a:r>
              <a:rPr lang="en-US" sz="6000" dirty="0" err="1" smtClean="0">
                <a:latin typeface="FMAbabld" panose="00000700000000000000" pitchFamily="2" charset="0"/>
              </a:rPr>
              <a:t>laIK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57745" y="2426036"/>
            <a:ext cx="7444510" cy="3778549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6000" dirty="0" err="1" smtClean="0">
                <a:latin typeface="FMAbabld" panose="00000700000000000000" pitchFamily="2" charset="0"/>
              </a:rPr>
              <a:t>úfõl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ksY%s</a:t>
            </a:r>
            <a:r>
              <a:rPr lang="en-US" sz="6000" dirty="0" smtClean="0">
                <a:latin typeface="FMAbabld" panose="00000700000000000000" pitchFamily="2" charset="0"/>
              </a:rPr>
              <a:t>; 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6000" dirty="0" err="1" smtClean="0">
                <a:latin typeface="FMAbabld" panose="00000700000000000000" pitchFamily="2" charset="0"/>
              </a:rPr>
              <a:t>úrd</a:t>
            </a:r>
            <a:r>
              <a:rPr lang="en-US" sz="6000" dirty="0" smtClean="0">
                <a:latin typeface="FMAbabld" panose="00000700000000000000" pitchFamily="2" charset="0"/>
              </a:rPr>
              <a:t>. </a:t>
            </a:r>
            <a:r>
              <a:rPr lang="en-US" sz="6000" dirty="0" err="1" smtClean="0">
                <a:latin typeface="FMAbabld" panose="00000700000000000000" pitchFamily="2" charset="0"/>
              </a:rPr>
              <a:t>ksY%s</a:t>
            </a:r>
            <a:r>
              <a:rPr lang="en-US" sz="6000" dirty="0" smtClean="0">
                <a:latin typeface="FMAbabld" panose="00000700000000000000" pitchFamily="2" charset="0"/>
              </a:rPr>
              <a:t>; 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6000" dirty="0" err="1" smtClean="0">
                <a:latin typeface="FMAbabld" panose="00000700000000000000" pitchFamily="2" charset="0"/>
              </a:rPr>
              <a:t>ksfrdaO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ksY%s</a:t>
            </a:r>
            <a:r>
              <a:rPr lang="en-US" sz="6000" dirty="0" smtClean="0">
                <a:latin typeface="FMAbabld" panose="00000700000000000000" pitchFamily="2" charset="0"/>
              </a:rPr>
              <a:t>; 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6000" dirty="0" err="1" smtClean="0">
                <a:latin typeface="FMAbabld" panose="00000700000000000000" pitchFamily="2" charset="0"/>
              </a:rPr>
              <a:t>fjdiai.a</a:t>
            </a:r>
            <a:r>
              <a:rPr lang="en-US" sz="6000" dirty="0" smtClean="0">
                <a:latin typeface="FMAbabld" panose="00000700000000000000" pitchFamily="2" charset="0"/>
              </a:rPr>
              <a:t>. </a:t>
            </a:r>
            <a:r>
              <a:rPr lang="en-US" sz="6000" dirty="0" err="1" smtClean="0">
                <a:latin typeface="FMAbabld" panose="00000700000000000000" pitchFamily="2" charset="0"/>
              </a:rPr>
              <a:t>mßKdó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0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533400"/>
            <a:ext cx="8305800" cy="5625208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wd¾H oeyeka</a:t>
            </a:r>
          </a:p>
          <a:p>
            <a:r>
              <a:rPr lang="en-US" sz="7200" dirty="0">
                <a:latin typeface="FMAbabld" panose="00000700000000000000" pitchFamily="2" charset="0"/>
              </a:rPr>
              <a:t>jeãfïo’</a:t>
            </a:r>
          </a:p>
          <a:p>
            <a:r>
              <a:rPr lang="en-US" sz="7200" dirty="0">
                <a:latin typeface="FMAbabld" panose="00000700000000000000" pitchFamily="2" charset="0"/>
              </a:rPr>
              <a:t>ldufhka fjkaj wl=i,fhka </a:t>
            </a:r>
            <a:r>
              <a:rPr lang="en-US" sz="7200" dirty="0" err="1">
                <a:latin typeface="FMAbabld" panose="00000700000000000000" pitchFamily="2" charset="0"/>
              </a:rPr>
              <a:t>fjkaùu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smtClean="0">
                <a:latin typeface="FMAbabld" panose="00000700000000000000" pitchFamily="2" charset="0"/>
              </a:rPr>
              <a:t>wk‘jd¾hfõ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29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2057400"/>
            <a:ext cx="5803413" cy="2301222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OHdk jeãug</a:t>
            </a:r>
          </a:p>
          <a:p>
            <a:r>
              <a:rPr lang="en-US" sz="7200" dirty="0" err="1" smtClean="0">
                <a:latin typeface="FMAbabld" panose="00000700000000000000" pitchFamily="2" charset="0"/>
              </a:rPr>
              <a:t>oek</a:t>
            </a:r>
            <a:r>
              <a:rPr lang="en-US" sz="7200" dirty="0">
                <a:latin typeface="FMAbabld" panose="00000700000000000000" pitchFamily="2" charset="0"/>
              </a:rPr>
              <a:t>.; hq;= foa</a:t>
            </a:r>
          </a:p>
        </p:txBody>
      </p:sp>
    </p:spTree>
    <p:extLst>
      <p:ext uri="{BB962C8B-B14F-4D97-AF65-F5344CB8AC3E}">
        <p14:creationId xmlns:p14="http://schemas.microsoft.com/office/powerpoint/2010/main" val="312596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4637" y="619393"/>
            <a:ext cx="7725414" cy="5407200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pPr>
              <a:lnSpc>
                <a:spcPts val="8308"/>
              </a:lnSpc>
            </a:pPr>
            <a:r>
              <a:rPr lang="en-US" sz="7200" dirty="0">
                <a:latin typeface="FMAbabld" panose="00000700000000000000" pitchFamily="2" charset="0"/>
              </a:rPr>
              <a:t>OHdk jeãug</a:t>
            </a:r>
          </a:p>
          <a:p>
            <a:pPr>
              <a:lnSpc>
                <a:spcPts val="8308"/>
              </a:lnSpc>
            </a:pPr>
            <a:r>
              <a:rPr lang="en-US" sz="7200" dirty="0">
                <a:latin typeface="FMAbabld" panose="00000700000000000000" pitchFamily="2" charset="0"/>
              </a:rPr>
              <a:t>oek.; </a:t>
            </a:r>
            <a:r>
              <a:rPr lang="en-US" sz="7200" dirty="0" err="1" smtClean="0">
                <a:latin typeface="FMAbabld" panose="00000700000000000000" pitchFamily="2" charset="0"/>
              </a:rPr>
              <a:t>hq;af;a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  <a:p>
            <a:pPr>
              <a:lnSpc>
                <a:spcPts val="8308"/>
              </a:lnSpc>
            </a:pPr>
            <a:r>
              <a:rPr lang="en-US" sz="7200" dirty="0">
                <a:latin typeface="FMAbabld" panose="00000700000000000000" pitchFamily="2" charset="0"/>
              </a:rPr>
              <a:t>ldufha wdo’kj </a:t>
            </a:r>
          </a:p>
          <a:p>
            <a:pPr>
              <a:lnSpc>
                <a:spcPts val="8308"/>
              </a:lnSpc>
            </a:pPr>
            <a:r>
              <a:rPr lang="en-US" sz="7200" dirty="0">
                <a:latin typeface="FMAbabld" panose="00000700000000000000" pitchFamily="2" charset="0"/>
              </a:rPr>
              <a:t>fyj;a mxp k’jrK </a:t>
            </a:r>
          </a:p>
          <a:p>
            <a:pPr>
              <a:lnSpc>
                <a:spcPts val="8308"/>
              </a:lnSpc>
            </a:pPr>
            <a:r>
              <a:rPr lang="en-US" sz="7200" dirty="0">
                <a:latin typeface="FMAbabld" panose="00000700000000000000" pitchFamily="2" charset="0"/>
              </a:rPr>
              <a:t>k‘frdaO u.h‘</a:t>
            </a:r>
          </a:p>
        </p:txBody>
      </p:sp>
    </p:spTree>
    <p:extLst>
      <p:ext uri="{BB962C8B-B14F-4D97-AF65-F5344CB8AC3E}">
        <p14:creationId xmlns:p14="http://schemas.microsoft.com/office/powerpoint/2010/main" val="167075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tmFilter="0,0; .5, 1; 1, 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tmFilter="0,0; .5, 1; 1, 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tmFilter="0,0; .5, 1; 1, 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676400"/>
            <a:ext cx="6907882" cy="3409217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ú;lal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err="1">
                <a:latin typeface="FMAbabld" panose="00000700000000000000" pitchFamily="2" charset="0"/>
              </a:rPr>
              <a:t>úpdr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err="1">
                <a:latin typeface="FMAbabld" panose="00000700000000000000" pitchFamily="2" charset="0"/>
              </a:rPr>
              <a:t>iy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endParaRPr lang="en-US" sz="7200" dirty="0" smtClean="0">
              <a:latin typeface="FMAbabld" panose="00000700000000000000" pitchFamily="2" charset="0"/>
            </a:endParaRPr>
          </a:p>
          <a:p>
            <a:r>
              <a:rPr lang="en-US" sz="7200" dirty="0" err="1" smtClean="0">
                <a:latin typeface="FMAbabld" panose="00000700000000000000" pitchFamily="2" charset="0"/>
              </a:rPr>
              <a:t>iú;lal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iúpdr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  <a:p>
            <a:r>
              <a:rPr lang="en-US" sz="7200" dirty="0">
                <a:latin typeface="FMAbabld" panose="00000700000000000000" pitchFamily="2" charset="0"/>
              </a:rPr>
              <a:t>w;r fjki </a:t>
            </a:r>
          </a:p>
        </p:txBody>
      </p:sp>
    </p:spTree>
    <p:extLst>
      <p:ext uri="{BB962C8B-B14F-4D97-AF65-F5344CB8AC3E}">
        <p14:creationId xmlns:p14="http://schemas.microsoft.com/office/powerpoint/2010/main" val="1987829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6328" y="1685"/>
            <a:ext cx="8721969" cy="6856315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r>
              <a:rPr lang="en-US" sz="4400" dirty="0">
                <a:latin typeface="FMAbabld" panose="00000700000000000000" pitchFamily="2" charset="0"/>
              </a:rPr>
              <a:t>ú;lal hkq  ldu ixl,amkd" </a:t>
            </a:r>
          </a:p>
          <a:p>
            <a:r>
              <a:rPr lang="en-US" sz="4400" dirty="0">
                <a:latin typeface="FMAbabld" panose="00000700000000000000" pitchFamily="2" charset="0"/>
              </a:rPr>
              <a:t>jHdmdo ixl,amkd" y‘xid ixl,amkdh‘ </a:t>
            </a:r>
          </a:p>
          <a:p>
            <a:endParaRPr lang="en-US" sz="4400" dirty="0" smtClean="0">
              <a:latin typeface="FMAbabld" panose="00000700000000000000" pitchFamily="2" charset="0"/>
            </a:endParaRPr>
          </a:p>
          <a:p>
            <a:r>
              <a:rPr lang="en-US" sz="4400" dirty="0" err="1" smtClean="0">
                <a:latin typeface="FMAbabld" panose="00000700000000000000" pitchFamily="2" charset="0"/>
              </a:rPr>
              <a:t>úpdr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hkq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tys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>
                <a:latin typeface="FMAbabld" panose="00000700000000000000" pitchFamily="2" charset="0"/>
              </a:rPr>
              <a:t>i‘; yei‘rùuh‘</a:t>
            </a:r>
          </a:p>
          <a:p>
            <a:endParaRPr lang="en-US" sz="4400" dirty="0">
              <a:latin typeface="FMAbabld" panose="00000700000000000000" pitchFamily="2" charset="0"/>
            </a:endParaRPr>
          </a:p>
          <a:p>
            <a:r>
              <a:rPr lang="en-US" sz="4400" dirty="0">
                <a:latin typeface="FMAbabld" panose="00000700000000000000" pitchFamily="2" charset="0"/>
              </a:rPr>
              <a:t>iú;lal hkq fklalïu ixl,amkd" </a:t>
            </a:r>
          </a:p>
          <a:p>
            <a:r>
              <a:rPr lang="en-US" sz="4400" dirty="0">
                <a:latin typeface="FMAbabld" panose="00000700000000000000" pitchFamily="2" charset="0"/>
              </a:rPr>
              <a:t>wjHdmdo ixl,amkd" wúy‘xid ixl,amkdh‘ </a:t>
            </a:r>
            <a:endParaRPr lang="en-US" sz="4400" dirty="0" smtClean="0">
              <a:latin typeface="FMAbabld" panose="00000700000000000000" pitchFamily="2" charset="0"/>
            </a:endParaRPr>
          </a:p>
          <a:p>
            <a:endParaRPr lang="en-US" sz="4400" dirty="0">
              <a:latin typeface="FMAbabld" panose="00000700000000000000" pitchFamily="2" charset="0"/>
            </a:endParaRPr>
          </a:p>
          <a:p>
            <a:r>
              <a:rPr lang="en-US" sz="4400" dirty="0">
                <a:latin typeface="FMAbabld" panose="00000700000000000000" pitchFamily="2" charset="0"/>
              </a:rPr>
              <a:t>iúpdr </a:t>
            </a:r>
            <a:r>
              <a:rPr lang="en-US" sz="4400" dirty="0" err="1">
                <a:latin typeface="FMAbabld" panose="00000700000000000000" pitchFamily="2" charset="0"/>
              </a:rPr>
              <a:t>hkq</a:t>
            </a:r>
            <a:r>
              <a:rPr lang="en-US" sz="4400" dirty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tys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>
                <a:latin typeface="FMAbabld" panose="00000700000000000000" pitchFamily="2" charset="0"/>
              </a:rPr>
              <a:t>i‘; yei‘rùuh</a:t>
            </a:r>
          </a:p>
        </p:txBody>
      </p:sp>
    </p:spTree>
    <p:extLst>
      <p:ext uri="{BB962C8B-B14F-4D97-AF65-F5344CB8AC3E}">
        <p14:creationId xmlns:p14="http://schemas.microsoft.com/office/powerpoint/2010/main" val="148567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1073" y="1233054"/>
            <a:ext cx="8199582" cy="3870882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r>
              <a:rPr lang="en-US" sz="5400" dirty="0" err="1" smtClean="0">
                <a:latin typeface="FMAbabld" panose="00000700000000000000" pitchFamily="2" charset="0"/>
              </a:rPr>
              <a:t>tkï</a:t>
            </a:r>
            <a:r>
              <a:rPr lang="en-US" sz="5400" dirty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iú;lal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iúpdr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endParaRPr lang="en-US" sz="5400" dirty="0">
              <a:latin typeface="FMAbabld" panose="00000700000000000000" pitchFamily="2" charset="0"/>
            </a:endParaRPr>
          </a:p>
          <a:p>
            <a:r>
              <a:rPr lang="en-US" sz="5400" dirty="0" err="1" smtClean="0">
                <a:latin typeface="FMAbabld" panose="00000700000000000000" pitchFamily="2" charset="0"/>
              </a:rPr>
              <a:t>lsÍu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hkq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7200" dirty="0" err="1" smtClean="0">
                <a:latin typeface="FMAbabld" panose="00000700000000000000" pitchFamily="2" charset="0"/>
              </a:rPr>
              <a:t>wksÉPdkqmiaiS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úyr;s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ùuh</a:t>
            </a:r>
            <a:r>
              <a:rPr lang="en-US" sz="6600" dirty="0" err="1" smtClean="0">
                <a:latin typeface="FMAbabld" panose="00000700000000000000" pitchFamily="2" charset="0"/>
              </a:rPr>
              <a:t>s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endParaRPr lang="en-US" sz="66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9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287921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 smtClean="0">
                <a:latin typeface="FMAbabld" panose="00000700000000000000" pitchFamily="2" charset="0"/>
              </a:rPr>
              <a:t>tfiakï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  <a:r>
              <a:rPr lang="en-US" sz="8800" dirty="0" err="1" smtClean="0">
                <a:latin typeface="FMAbabld" panose="00000700000000000000" pitchFamily="2" charset="0"/>
              </a:rPr>
              <a:t>fufkys</a:t>
            </a:r>
            <a:r>
              <a:rPr lang="en-US" sz="8800" dirty="0" smtClean="0">
                <a:latin typeface="FMAbabld" panose="00000700000000000000" pitchFamily="2" charset="0"/>
              </a:rPr>
              <a:t> l, </a:t>
            </a:r>
            <a:r>
              <a:rPr lang="en-US" sz="8800" dirty="0" err="1" smtClean="0">
                <a:latin typeface="FMAbabld" panose="00000700000000000000" pitchFamily="2" charset="0"/>
              </a:rPr>
              <a:t>hq;af;a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8800" dirty="0" smtClean="0">
                <a:latin typeface="FMAbabld" panose="00000700000000000000" pitchFamily="2" charset="0"/>
              </a:rPr>
              <a:t>l=</a:t>
            </a:r>
            <a:r>
              <a:rPr lang="en-US" sz="8800" dirty="0" err="1" smtClean="0">
                <a:latin typeface="FMAbabld" panose="00000700000000000000" pitchFamily="2" charset="0"/>
              </a:rPr>
              <a:t>ula</a:t>
            </a:r>
            <a:r>
              <a:rPr lang="en-US" sz="8800" dirty="0" smtClean="0">
                <a:latin typeface="FMAbabld" panose="00000700000000000000" pitchFamily="2" charset="0"/>
              </a:rPr>
              <a:t> o </a:t>
            </a:r>
            <a:r>
              <a:rPr lang="en-US" sz="6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865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2057400"/>
            <a:ext cx="5883563" cy="2301222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OHdkdx. </a:t>
            </a:r>
          </a:p>
          <a:p>
            <a:r>
              <a:rPr lang="en-US" sz="7200" dirty="0" err="1">
                <a:latin typeface="FMAbabld" panose="00000700000000000000" pitchFamily="2" charset="0"/>
              </a:rPr>
              <a:t>w;r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iïnkaOh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7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92368" y="967155"/>
          <a:ext cx="8299938" cy="484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3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77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121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1" dirty="0" smtClean="0">
                          <a:ln w="12700">
                            <a:noFill/>
                            <a:prstDash val="solid"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FMDerana" pitchFamily="2" charset="0"/>
                        </a:rPr>
                        <a:t>m%:u OHdkh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iú;lal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^ú;lal&amp;</a:t>
                      </a:r>
                      <a:endParaRPr lang="en-US" sz="3300" b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iúpdr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^úpdr&amp;</a:t>
                      </a:r>
                      <a:endParaRPr lang="en-US" sz="3300" b="1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m%’;‘</a:t>
                      </a:r>
                      <a:endParaRPr lang="en-US" sz="37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1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iqL</a:t>
                      </a:r>
                      <a:endParaRPr lang="en-US" sz="41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tald.%;d</a:t>
                      </a:r>
                      <a:endParaRPr lang="en-US" sz="37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21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1" dirty="0" smtClean="0">
                          <a:ln w="12700">
                            <a:noFill/>
                            <a:prstDash val="solid"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FMDerana" pitchFamily="2" charset="0"/>
                        </a:rPr>
                        <a:t>o</a:t>
                      </a:r>
                      <a:r>
                        <a:rPr lang="en-US" sz="3700" b="1" cap="none" spc="0" dirty="0" smtClean="0">
                          <a:ln w="12700">
                            <a:noFill/>
                            <a:prstDash val="solid"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FMDerana" pitchFamily="2" charset="0"/>
                        </a:rPr>
                        <a:t>a</a:t>
                      </a:r>
                      <a:r>
                        <a:rPr lang="en-US" sz="3700" b="1" cap="none" spc="0" dirty="0" smtClean="0">
                          <a:ln w="12700">
                            <a:noFill/>
                            <a:prstDash val="solid"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FMDerana"/>
                        </a:rPr>
                        <a:t>ú</a:t>
                      </a:r>
                      <a:r>
                        <a:rPr lang="en-US" sz="3700" b="1" cap="none" spc="0" dirty="0" smtClean="0">
                          <a:ln w="12700">
                            <a:noFill/>
                            <a:prstDash val="solid"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FMDerana" pitchFamily="2" charset="0"/>
                        </a:rPr>
                        <a:t>;Sl OHdkh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iú;lal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^wú;lal&amp;</a:t>
                      </a:r>
                      <a:endParaRPr lang="en-US" sz="2600" b="0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iúpdr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^wúpdr&amp;</a:t>
                      </a:r>
                      <a:endParaRPr lang="en-US" sz="2600" b="0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m%’;‘</a:t>
                      </a:r>
                      <a:endParaRPr lang="en-US" sz="37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1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iqL</a:t>
                      </a:r>
                      <a:endParaRPr lang="en-US" sz="41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1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tald.%;d</a:t>
                      </a:r>
                      <a:endParaRPr lang="en-US" sz="41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21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1" dirty="0" smtClean="0">
                          <a:ln w="12700">
                            <a:noFill/>
                            <a:prstDash val="solid"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FMDerana" pitchFamily="2" charset="0"/>
                        </a:rPr>
                        <a:t>;D;Sl OHdkh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iú;lal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^wú;lal&amp;</a:t>
                      </a:r>
                      <a:endParaRPr lang="en-US" sz="2600" b="0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iúpdr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^wúpdr&amp;</a:t>
                      </a:r>
                      <a:endParaRPr lang="en-US" sz="2600" b="0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m%’;‘</a:t>
                      </a:r>
                      <a:endParaRPr lang="en-US" sz="2600" b="0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k‘frdaOh</a:t>
                      </a:r>
                      <a:r>
                        <a:rPr lang="en-US" sz="3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‘</a:t>
                      </a:r>
                      <a:endParaRPr lang="en-US" sz="30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iqL</a:t>
                      </a:r>
                      <a:endParaRPr lang="en-US" sz="37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tald.%;d</a:t>
                      </a:r>
                      <a:endParaRPr lang="en-US" sz="37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21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1" dirty="0" smtClean="0">
                          <a:ln w="12700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FMDerana" pitchFamily="2" charset="0"/>
                        </a:rPr>
                        <a:t>p</a:t>
                      </a:r>
                      <a:r>
                        <a:rPr lang="en-US" sz="3700" b="1" cap="none" spc="0" dirty="0" smtClean="0">
                          <a:ln w="12700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FMDerana" pitchFamily="2" charset="0"/>
                        </a:rPr>
                        <a:t>;=¾</a:t>
                      </a:r>
                      <a:r>
                        <a:rPr lang="en-US" sz="3700" b="1" dirty="0" smtClean="0">
                          <a:ln w="12700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FMDerana"/>
                        </a:rPr>
                        <a:t>;</a:t>
                      </a:r>
                      <a:r>
                        <a:rPr lang="en-US" sz="3700" b="1" cap="none" spc="0" dirty="0" smtClean="0">
                          <a:ln w="12700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FMDerana" pitchFamily="2" charset="0"/>
                        </a:rPr>
                        <a:t> OHdkh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iú;lal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^wú;lal&amp;</a:t>
                      </a:r>
                      <a:endParaRPr lang="en-US" sz="2600" b="0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iúpdr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^wúpdr&amp;</a:t>
                      </a:r>
                      <a:endParaRPr lang="en-US" sz="2600" b="0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m%’;‘</a:t>
                      </a:r>
                      <a:endParaRPr lang="en-US" sz="2600" b="0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k‘frdaOh‘</a:t>
                      </a:r>
                      <a:endParaRPr lang="en-US" sz="26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iqL</a:t>
                      </a:r>
                      <a:endParaRPr lang="en-US" sz="3300" b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FMDerana"/>
                      </a:endParaRPr>
                    </a:p>
                    <a:p>
                      <a:pPr algn="ctr"/>
                      <a:r>
                        <a:rPr lang="en-US" sz="2600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MDerana"/>
                        </a:rPr>
                        <a:t>k‘frdaOh</a:t>
                      </a:r>
                      <a:endParaRPr lang="en-US" sz="2600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WfmaËd</a:t>
                      </a:r>
                    </a:p>
                    <a:p>
                      <a:pPr algn="ctr"/>
                      <a:r>
                        <a:rPr lang="en-US" sz="3700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FMDerana"/>
                        </a:rPr>
                        <a:t>tald.%;d</a:t>
                      </a:r>
                      <a:endParaRPr lang="en-US" sz="37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20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4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9671" y="964729"/>
            <a:ext cx="8164636" cy="4681360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pPr algn="ctr"/>
            <a:r>
              <a:rPr lang="en-US" sz="6000" dirty="0">
                <a:latin typeface="FMAbabld" panose="00000700000000000000" pitchFamily="2" charset="0"/>
              </a:rPr>
              <a:t>nuqKkaf.a </a:t>
            </a:r>
          </a:p>
          <a:p>
            <a:pPr algn="ctr"/>
            <a:r>
              <a:rPr lang="en-US" sz="6000" dirty="0">
                <a:latin typeface="FMAbabld" panose="00000700000000000000" pitchFamily="2" charset="0"/>
              </a:rPr>
              <a:t>bkaøh Ndjkdj f,!lslh</a:t>
            </a:r>
          </a:p>
          <a:p>
            <a:pPr algn="ctr"/>
            <a:r>
              <a:rPr lang="en-US" sz="6000" dirty="0">
                <a:latin typeface="FMAbabld" panose="00000700000000000000" pitchFamily="2" charset="0"/>
              </a:rPr>
              <a:t> wd¾Hkaf.a </a:t>
            </a:r>
          </a:p>
          <a:p>
            <a:pPr algn="ctr"/>
            <a:r>
              <a:rPr lang="en-US" sz="6000" dirty="0">
                <a:latin typeface="FMAbabld" panose="00000700000000000000" pitchFamily="2" charset="0"/>
              </a:rPr>
              <a:t>wkq;a;r bkaøsh Ndjkdj</a:t>
            </a:r>
          </a:p>
          <a:p>
            <a:pPr algn="ctr"/>
            <a:r>
              <a:rPr lang="en-US" sz="6000" dirty="0">
                <a:latin typeface="FMAbabld" panose="00000700000000000000" pitchFamily="2" charset="0"/>
              </a:rPr>
              <a:t>k‘jka u.l‘</a:t>
            </a:r>
          </a:p>
        </p:txBody>
      </p:sp>
    </p:spTree>
    <p:extLst>
      <p:ext uri="{BB962C8B-B14F-4D97-AF65-F5344CB8AC3E}">
        <p14:creationId xmlns:p14="http://schemas.microsoft.com/office/powerpoint/2010/main" val="320485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3571" y="1388935"/>
            <a:ext cx="7560297" cy="3778549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pPr algn="ctr"/>
            <a:r>
              <a:rPr lang="en-US" sz="6000" dirty="0" smtClean="0">
                <a:latin typeface="FMAbabld" panose="00000700000000000000" pitchFamily="2" charset="0"/>
              </a:rPr>
              <a:t>wd¾h </a:t>
            </a:r>
            <a:r>
              <a:rPr lang="en-US" sz="6000" dirty="0" err="1" smtClean="0">
                <a:latin typeface="FMAbabld" panose="00000700000000000000" pitchFamily="2" charset="0"/>
              </a:rPr>
              <a:t>wÜÀl</a:t>
            </a:r>
            <a:r>
              <a:rPr lang="en-US" sz="6000" dirty="0" smtClean="0">
                <a:latin typeface="FMAbabld" panose="00000700000000000000" pitchFamily="2" charset="0"/>
              </a:rPr>
              <a:t> ix{</a:t>
            </a:r>
            <a:r>
              <a:rPr lang="en-US" sz="6000" dirty="0" err="1" smtClean="0">
                <a:latin typeface="FMAbabld" panose="00000700000000000000" pitchFamily="2" charset="0"/>
              </a:rPr>
              <a:t>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jeãu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i;r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OHdk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jeãu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fyj;a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iudêhhs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32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1208" y="2035480"/>
            <a:ext cx="7560297" cy="1931890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pPr algn="ctr"/>
            <a:r>
              <a:rPr lang="en-US" sz="6000" dirty="0" err="1" smtClean="0">
                <a:latin typeface="FMAbabld" panose="00000700000000000000" pitchFamily="2" charset="0"/>
              </a:rPr>
              <a:t>wÜÀl</a:t>
            </a:r>
            <a:r>
              <a:rPr lang="en-US" sz="6000" dirty="0" smtClean="0">
                <a:latin typeface="FMAbabld" panose="00000700000000000000" pitchFamily="2" charset="0"/>
              </a:rPr>
              <a:t> ix{</a:t>
            </a:r>
            <a:r>
              <a:rPr lang="en-US" sz="6000" dirty="0" err="1" smtClean="0">
                <a:latin typeface="FMAbabld" panose="00000700000000000000" pitchFamily="2" charset="0"/>
              </a:rPr>
              <a:t>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wksÉP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f,i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92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90" y="2061990"/>
            <a:ext cx="7103142" cy="3235997"/>
          </a:xfrm>
        </p:spPr>
      </p:pic>
      <p:sp>
        <p:nvSpPr>
          <p:cNvPr id="2" name="TextBox 1"/>
          <p:cNvSpPr txBox="1"/>
          <p:nvPr/>
        </p:nvSpPr>
        <p:spPr>
          <a:xfrm>
            <a:off x="3057576" y="514972"/>
            <a:ext cx="3028848" cy="1399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23" dirty="0">
                <a:latin typeface="FMAbabld" pitchFamily="2" charset="0"/>
              </a:rPr>
              <a:t>.</a:t>
            </a:r>
            <a:r>
              <a:rPr lang="en-US" sz="3323" dirty="0" err="1">
                <a:latin typeface="FMAbabld" pitchFamily="2" charset="0"/>
              </a:rPr>
              <a:t>sßudkkao</a:t>
            </a:r>
            <a:r>
              <a:rPr lang="en-US" sz="3323" dirty="0">
                <a:latin typeface="FMAbabld" pitchFamily="2" charset="0"/>
              </a:rPr>
              <a:t> </a:t>
            </a:r>
            <a:r>
              <a:rPr lang="en-US" sz="3323" dirty="0" err="1">
                <a:latin typeface="FMAbabld" pitchFamily="2" charset="0"/>
              </a:rPr>
              <a:t>iQ</a:t>
            </a:r>
            <a:r>
              <a:rPr lang="en-US" sz="3323" dirty="0">
                <a:latin typeface="FMAbabld" pitchFamily="2" charset="0"/>
              </a:rPr>
              <a:t>;%h</a:t>
            </a:r>
            <a:r>
              <a:rPr lang="en-US" sz="1662" dirty="0">
                <a:latin typeface="FMAbabld" pitchFamily="2" charset="0"/>
              </a:rPr>
              <a:t> </a:t>
            </a:r>
            <a:r>
              <a:rPr lang="en-US" sz="1662" dirty="0"/>
              <a:t> </a:t>
            </a:r>
            <a:endParaRPr lang="si-LK" sz="1662" dirty="0"/>
          </a:p>
          <a:p>
            <a:pPr algn="ctr"/>
            <a:endParaRPr lang="si-LK" sz="1108" b="1" dirty="0"/>
          </a:p>
          <a:p>
            <a:pPr algn="ctr"/>
            <a:r>
              <a:rPr lang="si-LK" sz="4062" b="1" dirty="0"/>
              <a:t>අට්ඨීයති </a:t>
            </a:r>
            <a:endParaRPr lang="en-US" sz="4062" b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13" y="1948072"/>
            <a:ext cx="7695071" cy="3505663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64" y="2396036"/>
            <a:ext cx="7695071" cy="350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642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845" y="273716"/>
            <a:ext cx="8365824" cy="6499807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pPr algn="ctr"/>
            <a:r>
              <a:rPr lang="en-US" sz="4800" dirty="0">
                <a:latin typeface="FMAbabld" panose="00000700000000000000" pitchFamily="2" charset="0"/>
              </a:rPr>
              <a:t>wd¾hhka</a:t>
            </a:r>
          </a:p>
          <a:p>
            <a:pPr algn="ctr"/>
            <a:r>
              <a:rPr lang="en-US" sz="4800" dirty="0">
                <a:latin typeface="FMAbabld" panose="00000700000000000000" pitchFamily="2" charset="0"/>
              </a:rPr>
              <a:t> i;a;sia fndaêmdlaIsl O¾u </a:t>
            </a:r>
          </a:p>
          <a:p>
            <a:pPr algn="ctr">
              <a:lnSpc>
                <a:spcPts val="5539"/>
              </a:lnSpc>
            </a:pPr>
            <a:r>
              <a:rPr lang="en-US" sz="4800" dirty="0" err="1" smtClean="0">
                <a:latin typeface="FMAbabld" panose="00000700000000000000" pitchFamily="2" charset="0"/>
              </a:rPr>
              <a:t>wÜÀl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ix×dj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>
                <a:latin typeface="FMAbabld" panose="00000700000000000000" pitchFamily="2" charset="0"/>
              </a:rPr>
              <a:t>f,i .kS </a:t>
            </a:r>
          </a:p>
          <a:p>
            <a:pPr algn="ctr">
              <a:lnSpc>
                <a:spcPts val="5539"/>
              </a:lnSpc>
            </a:pPr>
            <a:r>
              <a:rPr lang="en-US" sz="4800" dirty="0">
                <a:latin typeface="FMAbabld" panose="00000700000000000000" pitchFamily="2" charset="0"/>
              </a:rPr>
              <a:t>tkï wdiajdoh weg jeks jQ</a:t>
            </a:r>
          </a:p>
          <a:p>
            <a:pPr algn="ctr">
              <a:lnSpc>
                <a:spcPts val="5539"/>
              </a:lnSpc>
            </a:pPr>
            <a:r>
              <a:rPr lang="en-US" sz="4800" dirty="0">
                <a:latin typeface="FMAbabld" panose="00000700000000000000" pitchFamily="2" charset="0"/>
              </a:rPr>
              <a:t> ixl,ams; rd.hla njhs</a:t>
            </a:r>
          </a:p>
          <a:p>
            <a:pPr algn="ctr">
              <a:lnSpc>
                <a:spcPts val="5539"/>
              </a:lnSpc>
            </a:pPr>
            <a:endParaRPr lang="en-US" sz="4800" dirty="0">
              <a:latin typeface="FMAbabld" panose="00000700000000000000" pitchFamily="2" charset="0"/>
            </a:endParaRPr>
          </a:p>
          <a:p>
            <a:pPr algn="ctr">
              <a:lnSpc>
                <a:spcPts val="5539"/>
              </a:lnSpc>
            </a:pPr>
            <a:r>
              <a:rPr lang="en-US" sz="4800" dirty="0" err="1">
                <a:latin typeface="FMAbabld" panose="00000700000000000000" pitchFamily="2" charset="0"/>
              </a:rPr>
              <a:t>nuqKka</a:t>
            </a:r>
            <a:r>
              <a:rPr lang="en-US" sz="4800" dirty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weg</a:t>
            </a:r>
            <a:r>
              <a:rPr lang="en-US" sz="4800" dirty="0">
                <a:latin typeface="FMAbabld" panose="00000700000000000000" pitchFamily="2" charset="0"/>
              </a:rPr>
              <a:t> </a:t>
            </a:r>
            <a:r>
              <a:rPr lang="en-US" sz="4800" dirty="0" err="1">
                <a:latin typeface="FMAbabld" panose="00000700000000000000" pitchFamily="2" charset="0"/>
              </a:rPr>
              <a:t>wÜÀl</a:t>
            </a:r>
            <a:r>
              <a:rPr lang="en-US" sz="4800" dirty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ix×dj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>
                <a:latin typeface="FMAbabld" panose="00000700000000000000" pitchFamily="2" charset="0"/>
              </a:rPr>
              <a:t>f,i .kS </a:t>
            </a:r>
          </a:p>
          <a:p>
            <a:pPr algn="ctr">
              <a:lnSpc>
                <a:spcPts val="5539"/>
              </a:lnSpc>
            </a:pPr>
            <a:r>
              <a:rPr lang="en-US" sz="4800" dirty="0">
                <a:latin typeface="FMAbabld" panose="000007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8145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3084" y="685801"/>
            <a:ext cx="7592364" cy="4631347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7385" u="sng" dirty="0">
                <a:latin typeface="FMAbabld" panose="00000700000000000000" pitchFamily="2" charset="0"/>
              </a:rPr>
              <a:t>p;=</a:t>
            </a:r>
            <a:r>
              <a:rPr lang="en-US" sz="7385" u="sng" dirty="0" err="1">
                <a:latin typeface="FMAbabld" panose="00000700000000000000" pitchFamily="2" charset="0"/>
              </a:rPr>
              <a:t>rdrlaLd</a:t>
            </a:r>
            <a:r>
              <a:rPr lang="en-US" sz="7385" u="sng" dirty="0">
                <a:latin typeface="FMAbabld" panose="00000700000000000000" pitchFamily="2" charset="0"/>
              </a:rPr>
              <a:t> </a:t>
            </a:r>
            <a:r>
              <a:rPr lang="en-US" sz="7385" u="sng" dirty="0" err="1">
                <a:latin typeface="FMAbabld" panose="00000700000000000000" pitchFamily="2" charset="0"/>
              </a:rPr>
              <a:t>Ndjkd</a:t>
            </a:r>
            <a:r>
              <a:rPr lang="en-US" sz="7385" dirty="0">
                <a:latin typeface="FMAbabld" panose="00000700000000000000" pitchFamily="2" charset="0"/>
              </a:rPr>
              <a:t> </a:t>
            </a:r>
          </a:p>
          <a:p>
            <a:r>
              <a:rPr lang="en-US" sz="5539" dirty="0" err="1">
                <a:latin typeface="FMAbabld" panose="00000700000000000000" pitchFamily="2" charset="0"/>
              </a:rPr>
              <a:t>nqoaOdkqiai;s</a:t>
            </a:r>
            <a:r>
              <a:rPr lang="en-US" sz="5539" dirty="0">
                <a:latin typeface="FMAbabld" panose="00000700000000000000" pitchFamily="2" charset="0"/>
              </a:rPr>
              <a:t> </a:t>
            </a:r>
          </a:p>
          <a:p>
            <a:r>
              <a:rPr lang="en-US" sz="5539" dirty="0" err="1">
                <a:latin typeface="FMAbabld" panose="00000700000000000000" pitchFamily="2" charset="0"/>
              </a:rPr>
              <a:t>fu;a;dkqiai;s</a:t>
            </a:r>
            <a:endParaRPr lang="en-US" sz="5539" dirty="0">
              <a:latin typeface="FMAbabld" panose="00000700000000000000" pitchFamily="2" charset="0"/>
            </a:endParaRPr>
          </a:p>
          <a:p>
            <a:r>
              <a:rPr lang="en-US" sz="5539" dirty="0" err="1">
                <a:latin typeface="FMAbabld" panose="00000700000000000000" pitchFamily="2" charset="0"/>
              </a:rPr>
              <a:t>wiqNdkqiai;s</a:t>
            </a:r>
            <a:r>
              <a:rPr lang="en-US" sz="5539" dirty="0">
                <a:latin typeface="FMAbabld" panose="00000700000000000000" pitchFamily="2" charset="0"/>
              </a:rPr>
              <a:t> </a:t>
            </a:r>
          </a:p>
          <a:p>
            <a:r>
              <a:rPr lang="en-US" sz="5539" dirty="0" err="1">
                <a:latin typeface="FMAbabld" panose="00000700000000000000" pitchFamily="2" charset="0"/>
              </a:rPr>
              <a:t>urKdkqiai;s</a:t>
            </a:r>
            <a:r>
              <a:rPr lang="en-US" sz="5539" dirty="0">
                <a:latin typeface="FMAbabld" panose="000007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5882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9230" y="2408978"/>
            <a:ext cx="6176913" cy="1449002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8862" dirty="0" err="1">
                <a:latin typeface="FMAbabld" panose="00000700000000000000" pitchFamily="2" charset="0"/>
              </a:rPr>
              <a:t>nqoaOdkqiai;s</a:t>
            </a:r>
            <a:r>
              <a:rPr lang="en-US" sz="8862" dirty="0">
                <a:latin typeface="FMAbabld" panose="000007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187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" y="-85307"/>
            <a:ext cx="528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 smtClean="0">
                <a:latin typeface="FMAbabld" panose="00000700000000000000" pitchFamily="2" charset="0"/>
              </a:rPr>
              <a:t>wksÉp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  <a:r>
              <a:rPr lang="en-US" sz="8800" dirty="0" err="1" smtClean="0">
                <a:latin typeface="FMAbabld" panose="00000700000000000000" pitchFamily="2" charset="0"/>
              </a:rPr>
              <a:t>hkq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0560" y="1646257"/>
            <a:ext cx="836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f,dalfha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orK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iajNdjhhs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560" y="3342443"/>
            <a:ext cx="836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m%lD;shhs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560" y="5038629"/>
            <a:ext cx="836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mru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i;Hhhs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1208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031" y="741714"/>
            <a:ext cx="8159262" cy="1797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39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iSud</a:t>
            </a:r>
            <a:r>
              <a:rPr lang="en-US" sz="553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5539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fkdlr</a:t>
            </a:r>
            <a:r>
              <a:rPr lang="en-US" sz="553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5539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wm%udK</a:t>
            </a:r>
            <a:r>
              <a:rPr lang="en-US" sz="553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5539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jQ</a:t>
            </a:r>
            <a:r>
              <a:rPr lang="en-US" sz="553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5539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nqÿ</a:t>
            </a:r>
            <a:r>
              <a:rPr lang="en-US" sz="553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.=K </a:t>
            </a:r>
            <a:r>
              <a:rPr lang="en-US" sz="5539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jvuq</a:t>
            </a:r>
            <a:r>
              <a:rPr lang="en-US" sz="553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708" y="2936631"/>
            <a:ext cx="7877908" cy="19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ksjeros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f,i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nqÿ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.=K </a:t>
            </a:r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iÊ®dhkd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lsÍfuka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Wml%uhla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f,i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.;s </a:t>
            </a:r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yv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jeã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.;s .=K .;s </a:t>
            </a:r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rej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úoHdudk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  <a:r>
              <a:rPr lang="en-US" sz="4062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fõ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r>
              <a:rPr lang="en-US" sz="406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MAbabl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3402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0466" y="2621415"/>
            <a:ext cx="6808496" cy="1449002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8862" dirty="0" err="1">
                <a:latin typeface="FMAbabld" panose="00000700000000000000" pitchFamily="2" charset="0"/>
              </a:rPr>
              <a:t>fu;a;dkqiai;s</a:t>
            </a:r>
            <a:endParaRPr lang="en-US" sz="8862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32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354" y="1389185"/>
            <a:ext cx="8651631" cy="52058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92" dirty="0" err="1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fidajdka</a:t>
            </a:r>
            <a:r>
              <a:rPr lang="en-US" sz="3692" dirty="0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 </a:t>
            </a:r>
            <a:r>
              <a:rPr lang="en-US" sz="3692" dirty="0" err="1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M,fhka</a:t>
            </a:r>
            <a:r>
              <a:rPr lang="en-US" sz="3692" dirty="0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 </a:t>
            </a:r>
          </a:p>
          <a:p>
            <a:r>
              <a:rPr lang="en-US" sz="3692" dirty="0">
                <a:latin typeface="FMAbabld" pitchFamily="2" charset="0"/>
              </a:rPr>
              <a:t>			</a:t>
            </a:r>
            <a:r>
              <a:rPr lang="en-US" sz="3692" dirty="0" err="1">
                <a:latin typeface="FMAbabld" pitchFamily="2" charset="0"/>
              </a:rPr>
              <a:t>ksÿla</a:t>
            </a:r>
            <a:r>
              <a:rPr lang="en-US" sz="3692" dirty="0">
                <a:latin typeface="FMAbabld" pitchFamily="2" charset="0"/>
              </a:rPr>
              <a:t> </a:t>
            </a:r>
            <a:r>
              <a:rPr lang="en-US" sz="3692" dirty="0" err="1">
                <a:latin typeface="FMAbabld" pitchFamily="2" charset="0"/>
              </a:rPr>
              <a:t>fj;ajd</a:t>
            </a:r>
            <a:endParaRPr lang="en-US" sz="3692" dirty="0">
              <a:latin typeface="FMAbabld" pitchFamily="2" charset="0"/>
            </a:endParaRPr>
          </a:p>
          <a:p>
            <a:r>
              <a:rPr lang="en-US" sz="3692" dirty="0" err="1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ilod.dó</a:t>
            </a:r>
            <a:r>
              <a:rPr lang="en-US" sz="3692" dirty="0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 </a:t>
            </a:r>
            <a:r>
              <a:rPr lang="en-US" sz="3692" dirty="0" err="1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M,fhka</a:t>
            </a:r>
            <a:r>
              <a:rPr lang="en-US" sz="3692" dirty="0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 </a:t>
            </a:r>
          </a:p>
          <a:p>
            <a:r>
              <a:rPr lang="en-US" sz="3692" dirty="0">
                <a:latin typeface="FMAbabld" pitchFamily="2" charset="0"/>
              </a:rPr>
              <a:t>			</a:t>
            </a:r>
            <a:r>
              <a:rPr lang="en-US" sz="3692" dirty="0" err="1">
                <a:latin typeface="FMAbabld" pitchFamily="2" charset="0"/>
              </a:rPr>
              <a:t>ksfrda.S</a:t>
            </a:r>
            <a:r>
              <a:rPr lang="en-US" sz="3692" dirty="0">
                <a:latin typeface="FMAbabld" pitchFamily="2" charset="0"/>
              </a:rPr>
              <a:t> </a:t>
            </a:r>
            <a:r>
              <a:rPr lang="en-US" sz="3692" dirty="0" err="1">
                <a:latin typeface="FMAbabld" pitchFamily="2" charset="0"/>
              </a:rPr>
              <a:t>fj;ajd</a:t>
            </a:r>
            <a:r>
              <a:rPr lang="en-US" sz="3692" dirty="0">
                <a:latin typeface="FMAbabld" pitchFamily="2" charset="0"/>
              </a:rPr>
              <a:t> </a:t>
            </a:r>
          </a:p>
          <a:p>
            <a:r>
              <a:rPr lang="en-US" sz="3692" dirty="0" err="1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wkd.dó</a:t>
            </a:r>
            <a:r>
              <a:rPr lang="en-US" sz="3692" dirty="0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 </a:t>
            </a:r>
            <a:r>
              <a:rPr lang="en-US" sz="3692" dirty="0" err="1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M,fhka</a:t>
            </a:r>
            <a:r>
              <a:rPr lang="en-US" sz="3692" dirty="0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 </a:t>
            </a:r>
          </a:p>
          <a:p>
            <a:r>
              <a:rPr lang="en-US" sz="3692" dirty="0">
                <a:latin typeface="FMAbabld" pitchFamily="2" charset="0"/>
              </a:rPr>
              <a:t>			</a:t>
            </a:r>
            <a:r>
              <a:rPr lang="en-US" sz="3692" dirty="0" err="1">
                <a:latin typeface="FMAbabld" pitchFamily="2" charset="0"/>
              </a:rPr>
              <a:t>iqjm;a</a:t>
            </a:r>
            <a:r>
              <a:rPr lang="en-US" sz="3692" dirty="0">
                <a:latin typeface="FMAbabld" pitchFamily="2" charset="0"/>
              </a:rPr>
              <a:t> </a:t>
            </a:r>
            <a:r>
              <a:rPr lang="en-US" sz="3692" dirty="0" err="1">
                <a:latin typeface="FMAbabld" pitchFamily="2" charset="0"/>
              </a:rPr>
              <a:t>fj;ajd</a:t>
            </a:r>
            <a:r>
              <a:rPr lang="en-US" sz="3692" dirty="0">
                <a:latin typeface="FMAbabld" pitchFamily="2" charset="0"/>
              </a:rPr>
              <a:t> </a:t>
            </a:r>
          </a:p>
          <a:p>
            <a:r>
              <a:rPr lang="en-US" sz="3692" dirty="0" err="1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wßy;a</a:t>
            </a:r>
            <a:r>
              <a:rPr lang="en-US" sz="3692" dirty="0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 </a:t>
            </a:r>
            <a:r>
              <a:rPr lang="en-US" sz="3692" dirty="0" err="1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M,fhka</a:t>
            </a:r>
            <a:r>
              <a:rPr lang="en-US" sz="3692" dirty="0">
                <a:solidFill>
                  <a:schemeClr val="accent6">
                    <a:lumMod val="75000"/>
                  </a:schemeClr>
                </a:solidFill>
                <a:latin typeface="FMAbabld" pitchFamily="2" charset="0"/>
              </a:rPr>
              <a:t> </a:t>
            </a:r>
          </a:p>
          <a:p>
            <a:r>
              <a:rPr lang="en-US" sz="3692" dirty="0">
                <a:latin typeface="FMAbabld" pitchFamily="2" charset="0"/>
              </a:rPr>
              <a:t>			</a:t>
            </a:r>
            <a:r>
              <a:rPr lang="en-US" sz="3692" dirty="0" err="1">
                <a:latin typeface="FMAbabld" pitchFamily="2" charset="0"/>
              </a:rPr>
              <a:t>ÿlska</a:t>
            </a:r>
            <a:r>
              <a:rPr lang="en-US" sz="3692" dirty="0">
                <a:latin typeface="FMAbabld" pitchFamily="2" charset="0"/>
              </a:rPr>
              <a:t> </a:t>
            </a:r>
            <a:r>
              <a:rPr lang="en-US" sz="3692" dirty="0" err="1">
                <a:latin typeface="FMAbabld" pitchFamily="2" charset="0"/>
              </a:rPr>
              <a:t>ñfo;ajd</a:t>
            </a:r>
            <a:endParaRPr lang="en-US" sz="3692" dirty="0">
              <a:latin typeface="FMAbabld" pitchFamily="2" charset="0"/>
            </a:endParaRPr>
          </a:p>
          <a:p>
            <a:r>
              <a:rPr lang="en-US" sz="3692" dirty="0" err="1">
                <a:solidFill>
                  <a:srgbClr val="FFC000"/>
                </a:solidFill>
                <a:latin typeface="FMAbabld" pitchFamily="2" charset="0"/>
              </a:rPr>
              <a:t>ksjka</a:t>
            </a:r>
            <a:r>
              <a:rPr lang="en-US" sz="3692" dirty="0">
                <a:solidFill>
                  <a:srgbClr val="FFC000"/>
                </a:solidFill>
                <a:latin typeface="FMAbabld" pitchFamily="2" charset="0"/>
              </a:rPr>
              <a:t> </a:t>
            </a:r>
            <a:r>
              <a:rPr lang="en-US" sz="3692" dirty="0" err="1">
                <a:solidFill>
                  <a:srgbClr val="FFC000"/>
                </a:solidFill>
                <a:latin typeface="FMAbabld" pitchFamily="2" charset="0"/>
              </a:rPr>
              <a:t>ols;ajd</a:t>
            </a:r>
            <a:r>
              <a:rPr lang="en-US" sz="3692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1354" y="404446"/>
            <a:ext cx="8651631" cy="9447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539" dirty="0">
                <a:latin typeface="FMAbabld" pitchFamily="2" charset="0"/>
              </a:rPr>
              <a:t>wd¾h </a:t>
            </a:r>
            <a:r>
              <a:rPr lang="en-US" sz="5539" dirty="0" err="1">
                <a:latin typeface="FMAbabld" pitchFamily="2" charset="0"/>
              </a:rPr>
              <a:t>ffu</a:t>
            </a:r>
            <a:r>
              <a:rPr lang="en-US" sz="5539" dirty="0">
                <a:latin typeface="FMAbabld" pitchFamily="2" charset="0"/>
              </a:rPr>
              <a:t>;%S </a:t>
            </a:r>
            <a:r>
              <a:rPr lang="en-US" sz="5539" dirty="0" err="1">
                <a:latin typeface="FMAbabld" pitchFamily="2" charset="0"/>
              </a:rPr>
              <a:t>Ndjkdj</a:t>
            </a:r>
            <a:r>
              <a:rPr lang="en-US" sz="5539" dirty="0">
                <a:latin typeface="FMAbabl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080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06102" y="2159597"/>
            <a:ext cx="5974935" cy="1449002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8862" dirty="0" err="1">
                <a:latin typeface="FMAbabld" panose="00000700000000000000" pitchFamily="2" charset="0"/>
              </a:rPr>
              <a:t>wiqNdkqiai;s</a:t>
            </a:r>
            <a:endParaRPr lang="en-US" sz="8862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783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946" y="1130566"/>
            <a:ext cx="7893539" cy="418364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62" dirty="0" err="1">
                <a:latin typeface="FMAbabld" panose="00000700000000000000" pitchFamily="2" charset="0"/>
              </a:rPr>
              <a:t>wiqNdkqmiaikdj</a:t>
            </a:r>
            <a:r>
              <a:rPr lang="en-US" sz="8862" dirty="0">
                <a:latin typeface="FMAbabld" panose="00000700000000000000" pitchFamily="2" charset="0"/>
              </a:rPr>
              <a:t> </a:t>
            </a:r>
            <a:r>
              <a:rPr lang="en-US" sz="8862" dirty="0" err="1">
                <a:latin typeface="FMAbabld" panose="00000700000000000000" pitchFamily="2" charset="0"/>
              </a:rPr>
              <a:t>hkq</a:t>
            </a:r>
            <a:r>
              <a:rPr lang="en-US" sz="8862" dirty="0">
                <a:latin typeface="FMAbabld" panose="00000700000000000000" pitchFamily="2" charset="0"/>
              </a:rPr>
              <a:t> </a:t>
            </a:r>
            <a:r>
              <a:rPr lang="en-US" sz="8862" dirty="0" err="1">
                <a:latin typeface="FMAbabld" panose="00000700000000000000" pitchFamily="2" charset="0"/>
              </a:rPr>
              <a:t>iín</a:t>
            </a:r>
            <a:r>
              <a:rPr lang="en-US" sz="8862" dirty="0">
                <a:latin typeface="FMAbabld" panose="00000700000000000000" pitchFamily="2" charset="0"/>
              </a:rPr>
              <a:t> </a:t>
            </a:r>
            <a:r>
              <a:rPr lang="en-US" sz="8862" dirty="0" err="1">
                <a:latin typeface="FMAbabld" panose="00000700000000000000" pitchFamily="2" charset="0"/>
              </a:rPr>
              <a:t>ixldr</a:t>
            </a:r>
            <a:r>
              <a:rPr lang="en-US" sz="8862" dirty="0">
                <a:latin typeface="FMAbabld" panose="00000700000000000000" pitchFamily="2" charset="0"/>
              </a:rPr>
              <a:t> </a:t>
            </a:r>
            <a:r>
              <a:rPr lang="en-US" sz="8862" dirty="0" err="1">
                <a:latin typeface="FMAbabld" panose="00000700000000000000" pitchFamily="2" charset="0"/>
              </a:rPr>
              <a:t>ksfrdaO</a:t>
            </a:r>
            <a:r>
              <a:rPr lang="en-US" sz="8862" dirty="0">
                <a:latin typeface="FMAbabld" panose="00000700000000000000" pitchFamily="2" charset="0"/>
              </a:rPr>
              <a:t> </a:t>
            </a:r>
            <a:r>
              <a:rPr lang="en-US" sz="8862" dirty="0" err="1" smtClean="0">
                <a:latin typeface="FMAbabld" panose="00000700000000000000" pitchFamily="2" charset="0"/>
              </a:rPr>
              <a:t>u.hs</a:t>
            </a:r>
            <a:endParaRPr lang="en-US" sz="8862" dirty="0">
              <a:latin typeface="FMAbabld" panose="00000700000000000000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5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4430" y="2427451"/>
            <a:ext cx="6207370" cy="1449002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r>
              <a:rPr lang="en-US" sz="8862" dirty="0" err="1">
                <a:latin typeface="FMAbabld" panose="00000700000000000000" pitchFamily="2" charset="0"/>
              </a:rPr>
              <a:t>urKdkqiai;s</a:t>
            </a:r>
            <a:endParaRPr lang="en-US" sz="8862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63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1817" y="1335898"/>
            <a:ext cx="8238837" cy="4240214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pPr algn="ctr"/>
            <a:r>
              <a:rPr lang="en-US" sz="5400" dirty="0">
                <a:latin typeface="FMAbabld" panose="00000700000000000000" pitchFamily="2" charset="0"/>
              </a:rPr>
              <a:t> wd¾h urK i;‘h</a:t>
            </a:r>
          </a:p>
          <a:p>
            <a:pPr algn="ctr"/>
            <a:r>
              <a:rPr lang="en-US" sz="5400" dirty="0">
                <a:latin typeface="FMAbabld" panose="00000700000000000000" pitchFamily="2" charset="0"/>
              </a:rPr>
              <a:t> wl=i, k‘frdaO </a:t>
            </a:r>
            <a:r>
              <a:rPr lang="en-US" sz="5400" dirty="0" err="1">
                <a:latin typeface="FMAbabld" panose="00000700000000000000" pitchFamily="2" charset="0"/>
              </a:rPr>
              <a:t>u.l</a:t>
            </a:r>
            <a:r>
              <a:rPr lang="en-US" sz="5400" dirty="0" smtClean="0">
                <a:latin typeface="FMAbabld" panose="00000700000000000000" pitchFamily="2" charset="0"/>
              </a:rPr>
              <a:t>‘</a:t>
            </a:r>
          </a:p>
          <a:p>
            <a:pPr algn="ctr"/>
            <a:endParaRPr lang="en-US" sz="5400" dirty="0">
              <a:latin typeface="FMAbabld" panose="00000700000000000000" pitchFamily="2" charset="0"/>
            </a:endParaRPr>
          </a:p>
          <a:p>
            <a:pPr algn="ctr"/>
            <a:r>
              <a:rPr lang="en-US" sz="5400" dirty="0">
                <a:latin typeface="FMAbabld" panose="00000700000000000000" pitchFamily="2" charset="0"/>
              </a:rPr>
              <a:t>nuqKq urK i;‘h</a:t>
            </a:r>
          </a:p>
          <a:p>
            <a:pPr algn="ctr"/>
            <a:r>
              <a:rPr lang="en-US" sz="5400" dirty="0">
                <a:latin typeface="FMAbabld" panose="00000700000000000000" pitchFamily="2" charset="0"/>
              </a:rPr>
              <a:t>Nh Wmok wl=i, </a:t>
            </a:r>
            <a:r>
              <a:rPr lang="en-US" sz="5400" dirty="0" smtClean="0">
                <a:latin typeface="FMAbabld" panose="00000700000000000000" pitchFamily="2" charset="0"/>
              </a:rPr>
              <a:t>u.ls </a:t>
            </a:r>
            <a:endParaRPr lang="en-US" sz="5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546" y="1000853"/>
            <a:ext cx="8496300" cy="4745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1500" dirty="0">
                <a:latin typeface="FMAbabld" panose="00000700000000000000" pitchFamily="2" charset="0"/>
              </a:rPr>
              <a:t>wdkdmdk i;s Ndjkd </a:t>
            </a:r>
          </a:p>
          <a:p>
            <a:pPr algn="ctr">
              <a:lnSpc>
                <a:spcPts val="12000"/>
              </a:lnSpc>
            </a:pPr>
            <a:r>
              <a:rPr lang="en-US" sz="11500" dirty="0">
                <a:latin typeface="FMAbabld" panose="00000700000000000000" pitchFamily="2" charset="0"/>
              </a:rPr>
              <a:t> folla we;</a:t>
            </a:r>
          </a:p>
        </p:txBody>
      </p:sp>
    </p:spTree>
    <p:extLst>
      <p:ext uri="{BB962C8B-B14F-4D97-AF65-F5344CB8AC3E}">
        <p14:creationId xmlns:p14="http://schemas.microsoft.com/office/powerpoint/2010/main" val="3398315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5750" y="1262788"/>
            <a:ext cx="8691995" cy="404027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sz="6600" dirty="0">
                <a:latin typeface="FMAbabld" panose="00000700000000000000" pitchFamily="2" charset="0"/>
              </a:rPr>
              <a:t>OHdk l‘r’ug </a:t>
            </a:r>
          </a:p>
          <a:p>
            <a:pPr algn="ctr">
              <a:lnSpc>
                <a:spcPts val="6015"/>
              </a:lnSpc>
            </a:pPr>
            <a:r>
              <a:rPr lang="en-US" sz="6600" dirty="0">
                <a:latin typeface="FMAbabld" panose="00000700000000000000" pitchFamily="2" charset="0"/>
              </a:rPr>
              <a:t>ukisldr l, </a:t>
            </a:r>
            <a:r>
              <a:rPr lang="en-US" sz="6600" dirty="0" err="1">
                <a:latin typeface="FMAbabld" panose="00000700000000000000" pitchFamily="2" charset="0"/>
              </a:rPr>
              <a:t>hQ;af;a</a:t>
            </a:r>
            <a:r>
              <a:rPr lang="en-US" sz="6600" dirty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ts val="6015"/>
              </a:lnSpc>
            </a:pPr>
            <a:r>
              <a:rPr lang="en-US" sz="6600" dirty="0">
                <a:latin typeface="FMAbabld" panose="00000700000000000000" pitchFamily="2" charset="0"/>
              </a:rPr>
              <a:t>f,dalhg wh;a fkdjk </a:t>
            </a:r>
            <a:r>
              <a:rPr lang="en-US" sz="6600" dirty="0" err="1">
                <a:latin typeface="FMAbabld" panose="00000700000000000000" pitchFamily="2" charset="0"/>
              </a:rPr>
              <a:t>wdrïukhla</a:t>
            </a:r>
            <a:r>
              <a:rPr lang="en-US" sz="6600" dirty="0">
                <a:latin typeface="FMAbabld" panose="00000700000000000000" pitchFamily="2" charset="0"/>
              </a:rPr>
              <a:t> </a:t>
            </a:r>
            <a:r>
              <a:rPr lang="en-US" sz="6600" dirty="0" err="1">
                <a:latin typeface="FMAbabld" panose="00000700000000000000" pitchFamily="2" charset="0"/>
              </a:rPr>
              <a:t>jk</a:t>
            </a:r>
            <a:r>
              <a:rPr lang="en-US" sz="6600" dirty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ts val="6015"/>
              </a:lnSpc>
            </a:pPr>
            <a:r>
              <a:rPr lang="en-US" sz="6600" dirty="0">
                <a:latin typeface="FMAbabld" panose="00000700000000000000" pitchFamily="2" charset="0"/>
              </a:rPr>
              <a:t>¥gq ksjkhs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703334"/>
            <a:ext cx="8858250" cy="8881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ts val="6015"/>
              </a:lnSpc>
            </a:pPr>
            <a:endParaRPr lang="en-US" sz="66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453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3666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 smtClean="0">
                <a:latin typeface="FMAbabld" panose="00000700000000000000" pitchFamily="2" charset="0"/>
              </a:rPr>
              <a:t>tfiakï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  <a:r>
              <a:rPr lang="en-US" sz="8800" dirty="0" err="1" smtClean="0">
                <a:latin typeface="FMAbabld" panose="00000700000000000000" pitchFamily="2" charset="0"/>
              </a:rPr>
              <a:t>fufkys</a:t>
            </a:r>
            <a:r>
              <a:rPr lang="en-US" sz="8800" dirty="0" smtClean="0">
                <a:latin typeface="FMAbabld" panose="00000700000000000000" pitchFamily="2" charset="0"/>
              </a:rPr>
              <a:t> l, </a:t>
            </a:r>
            <a:r>
              <a:rPr lang="en-US" sz="8800" dirty="0" err="1" smtClean="0">
                <a:latin typeface="FMAbabld" panose="00000700000000000000" pitchFamily="2" charset="0"/>
              </a:rPr>
              <a:t>hq;af;a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8800" dirty="0" err="1" smtClean="0">
                <a:latin typeface="FMAbabld" panose="00000700000000000000" pitchFamily="2" charset="0"/>
              </a:rPr>
              <a:t>wksÉp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  <a:r>
              <a:rPr lang="en-US" sz="8800" dirty="0" err="1" smtClean="0">
                <a:latin typeface="FMAbabld" panose="00000700000000000000" pitchFamily="2" charset="0"/>
              </a:rPr>
              <a:t>ÿlaL</a:t>
            </a:r>
            <a:r>
              <a:rPr lang="en-US" sz="8800" dirty="0" smtClean="0">
                <a:latin typeface="FMAbabld" panose="00000700000000000000" pitchFamily="2" charset="0"/>
              </a:rPr>
              <a:t> </a:t>
            </a:r>
            <a:r>
              <a:rPr lang="en-US" sz="8800" dirty="0" err="1" smtClean="0">
                <a:latin typeface="FMAbabld" panose="00000700000000000000" pitchFamily="2" charset="0"/>
              </a:rPr>
              <a:t>wk;a</a:t>
            </a:r>
            <a:r>
              <a:rPr lang="en-US" sz="8800" dirty="0" smtClean="0">
                <a:latin typeface="FMAbabld" panose="00000700000000000000" pitchFamily="2" charset="0"/>
              </a:rPr>
              <a:t>; </a:t>
            </a:r>
            <a:r>
              <a:rPr lang="en-US" sz="8800" dirty="0" err="1" smtClean="0">
                <a:latin typeface="FMAbabld" panose="00000700000000000000" pitchFamily="2" charset="0"/>
              </a:rPr>
              <a:t>iajNdjhhs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221865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698" y="1627668"/>
            <a:ext cx="8515349" cy="33778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7200" dirty="0">
                <a:latin typeface="FMAbabld" panose="00000700000000000000" pitchFamily="2" charset="0"/>
              </a:rPr>
              <a:t>ukisldr l, </a:t>
            </a:r>
            <a:r>
              <a:rPr lang="en-US" sz="7200" dirty="0" err="1">
                <a:latin typeface="FMAbabld" panose="00000700000000000000" pitchFamily="2" charset="0"/>
              </a:rPr>
              <a:t>hQ;af;a</a:t>
            </a:r>
            <a:endParaRPr lang="en-US" sz="7200" dirty="0">
              <a:latin typeface="FMAbabld" panose="00000700000000000000" pitchFamily="2" charset="0"/>
            </a:endParaRPr>
          </a:p>
          <a:p>
            <a:pPr algn="ctr">
              <a:lnSpc>
                <a:spcPts val="8625"/>
              </a:lnSpc>
            </a:pPr>
            <a:r>
              <a:rPr lang="en-US" sz="7200" dirty="0">
                <a:latin typeface="FMAbabld" panose="00000700000000000000" pitchFamily="2" charset="0"/>
              </a:rPr>
              <a:t>uqL ksñ;a; fyj;a </a:t>
            </a:r>
          </a:p>
          <a:p>
            <a:pPr algn="ctr">
              <a:lnSpc>
                <a:spcPts val="8625"/>
              </a:lnSpc>
            </a:pPr>
            <a:r>
              <a:rPr lang="en-US" sz="7200" dirty="0">
                <a:latin typeface="FMAbabld" panose="00000700000000000000" pitchFamily="2" charset="0"/>
              </a:rPr>
              <a:t>ÿgq </a:t>
            </a:r>
            <a:r>
              <a:rPr lang="en-US" sz="7200" dirty="0" err="1">
                <a:latin typeface="FMAbabld" panose="00000700000000000000" pitchFamily="2" charset="0"/>
              </a:rPr>
              <a:t>ksjk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fõ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5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612864"/>
            <a:ext cx="8077200" cy="553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latin typeface="FMAbabld" panose="00000700000000000000" pitchFamily="2" charset="0"/>
              </a:rPr>
              <a:t>jdhqj iufldg njqka jvk </a:t>
            </a:r>
            <a:r>
              <a:rPr lang="en-US" sz="4800" dirty="0" err="1">
                <a:latin typeface="FMAbabld" panose="00000700000000000000" pitchFamily="2" charset="0"/>
              </a:rPr>
              <a:t>wdkdmdk</a:t>
            </a:r>
            <a:r>
              <a:rPr lang="en-US" sz="4800" dirty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i;sh</a:t>
            </a:r>
            <a:r>
              <a:rPr lang="en-US" sz="4800" dirty="0" smtClean="0">
                <a:latin typeface="FMAbabld" panose="00000700000000000000" pitchFamily="2" charset="0"/>
              </a:rPr>
              <a:t> wd¾h </a:t>
            </a:r>
            <a:r>
              <a:rPr lang="en-US" sz="4800" dirty="0" err="1" smtClean="0">
                <a:latin typeface="FMAbabld" panose="00000700000000000000" pitchFamily="2" charset="0"/>
              </a:rPr>
              <a:t>fõ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US" sz="4800" dirty="0" smtClean="0">
              <a:latin typeface="FMAbabld" panose="000007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800" dirty="0" err="1" smtClean="0">
                <a:latin typeface="FMAbabld" panose="00000700000000000000" pitchFamily="2" charset="0"/>
              </a:rPr>
              <a:t>jdhqj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fufkys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fldg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njqka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jeãu</a:t>
            </a:r>
            <a:r>
              <a:rPr lang="en-US" sz="4800" dirty="0" smtClean="0">
                <a:latin typeface="FMAbabld" panose="00000700000000000000" pitchFamily="2" charset="0"/>
              </a:rPr>
              <a:t> wkd¾h </a:t>
            </a:r>
            <a:r>
              <a:rPr lang="en-US" sz="4800" dirty="0" err="1" smtClean="0">
                <a:latin typeface="FMAbabld" panose="00000700000000000000" pitchFamily="2" charset="0"/>
              </a:rPr>
              <a:t>fõ</a:t>
            </a:r>
            <a:r>
              <a:rPr lang="en-US" sz="4800" dirty="0" smtClean="0">
                <a:latin typeface="FMAbabld" panose="00000700000000000000" pitchFamily="2" charset="0"/>
              </a:rPr>
              <a:t>    </a:t>
            </a:r>
            <a:endParaRPr lang="en-US" sz="48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55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0083" y="227112"/>
            <a:ext cx="8839200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latin typeface="FMAbabld" panose="00000700000000000000" pitchFamily="2" charset="0"/>
              </a:rPr>
              <a:t>i</a:t>
            </a:r>
            <a:r>
              <a:rPr lang="en-US" sz="5400" dirty="0">
                <a:latin typeface="FMAbabld" panose="00000700000000000000" pitchFamily="2" charset="0"/>
              </a:rPr>
              <a:t>‘; </a:t>
            </a:r>
            <a:r>
              <a:rPr lang="en-US" sz="5400" dirty="0" err="1" smtClean="0">
                <a:latin typeface="FMAbabld" panose="00000700000000000000" pitchFamily="2" charset="0"/>
              </a:rPr>
              <a:t>m‘ßi‘ÿ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lr</a:t>
            </a:r>
            <a:r>
              <a:rPr lang="en-US" sz="5400" dirty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ksjka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oelSu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fyj;a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wkqkag;a</a:t>
            </a:r>
            <a:r>
              <a:rPr lang="en-US" sz="5400" dirty="0" smtClean="0">
                <a:latin typeface="FMAbabld" panose="00000700000000000000" pitchFamily="2" charset="0"/>
              </a:rPr>
              <a:t> ;</a:t>
            </a:r>
            <a:r>
              <a:rPr lang="en-US" sz="5400" dirty="0" err="1" smtClean="0">
                <a:latin typeface="FMAbabld" panose="00000700000000000000" pitchFamily="2" charset="0"/>
              </a:rPr>
              <a:t>ukag;a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wjevla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fkdjk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f,i</a:t>
            </a:r>
            <a:r>
              <a:rPr lang="en-US" sz="5400" dirty="0" smtClean="0">
                <a:latin typeface="FMAbabld" panose="00000700000000000000" pitchFamily="2" charset="0"/>
              </a:rPr>
              <a:t> is;=</a:t>
            </a:r>
            <a:r>
              <a:rPr lang="en-US" sz="5400" dirty="0" err="1" smtClean="0">
                <a:latin typeface="FMAbabld" panose="00000700000000000000" pitchFamily="2" charset="0"/>
              </a:rPr>
              <a:t>ú,s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l%shd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joka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fufyh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ùu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hkq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endParaRPr lang="en-US" sz="5400" dirty="0">
              <a:latin typeface="FMAbabld" panose="00000700000000000000" pitchFamily="2" charset="0"/>
            </a:endParaRPr>
          </a:p>
          <a:p>
            <a:pPr algn="ctr"/>
            <a:r>
              <a:rPr lang="en-US" sz="8000" dirty="0" err="1" smtClean="0">
                <a:latin typeface="FMAbabld" panose="00000700000000000000" pitchFamily="2" charset="0"/>
              </a:rPr>
              <a:t>f,daflda;a;r</a:t>
            </a:r>
            <a:r>
              <a:rPr lang="en-US" sz="8000" dirty="0" smtClean="0">
                <a:latin typeface="FMAbabld" panose="00000700000000000000" pitchFamily="2" charset="0"/>
              </a:rPr>
              <a:t> </a:t>
            </a:r>
            <a:r>
              <a:rPr lang="en-US" sz="8000" dirty="0" err="1" smtClean="0">
                <a:latin typeface="FMAbabld" panose="00000700000000000000" pitchFamily="2" charset="0"/>
              </a:rPr>
              <a:t>OHdk</a:t>
            </a:r>
            <a:r>
              <a:rPr lang="en-US" sz="80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jeãuhs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endParaRPr lang="en-US" sz="5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1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7946" y="1195678"/>
            <a:ext cx="8610600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atin typeface="FMAbabld" panose="00000700000000000000" pitchFamily="2" charset="0"/>
              </a:rPr>
              <a:t>wdkdmdki;s </a:t>
            </a:r>
            <a:r>
              <a:rPr lang="en-US" sz="5400" dirty="0" err="1">
                <a:latin typeface="FMAbabld" panose="00000700000000000000" pitchFamily="2" charset="0"/>
              </a:rPr>
              <a:t>Ndjkdj</a:t>
            </a:r>
            <a:r>
              <a:rPr lang="en-US" sz="5400" dirty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hkq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wdiaidofha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wdoSkjh</a:t>
            </a:r>
            <a:endParaRPr lang="en-US" sz="5400" dirty="0" smtClean="0">
              <a:latin typeface="FMAbabld" panose="00000700000000000000" pitchFamily="2" charset="0"/>
            </a:endParaRPr>
          </a:p>
          <a:p>
            <a:r>
              <a:rPr lang="en-US" sz="5400" dirty="0" err="1" smtClean="0">
                <a:latin typeface="FMAbabld" panose="00000700000000000000" pitchFamily="2" charset="0"/>
              </a:rPr>
              <a:t>wiaidi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>
                <a:latin typeface="FMAbabld" panose="00000700000000000000" pitchFamily="2" charset="0"/>
              </a:rPr>
              <a:t>fyj;a weiqre </a:t>
            </a:r>
            <a:r>
              <a:rPr lang="en-US" sz="5400" dirty="0" err="1">
                <a:latin typeface="FMAbabld" panose="00000700000000000000" pitchFamily="2" charset="0"/>
              </a:rPr>
              <a:t>lr</a:t>
            </a:r>
            <a:r>
              <a:rPr lang="en-US" sz="5400" dirty="0">
                <a:latin typeface="FMAbabld" panose="00000700000000000000" pitchFamily="2" charset="0"/>
              </a:rPr>
              <a:t> </a:t>
            </a:r>
          </a:p>
          <a:p>
            <a:r>
              <a:rPr lang="en-US" sz="5400" dirty="0" err="1">
                <a:latin typeface="FMAbabld" panose="00000700000000000000" pitchFamily="2" charset="0"/>
              </a:rPr>
              <a:t>pkaord</a:t>
            </a:r>
            <a:r>
              <a:rPr lang="en-US" sz="5400" dirty="0" smtClean="0">
                <a:latin typeface="FMAbabld" panose="00000700000000000000" pitchFamily="2" charset="0"/>
              </a:rPr>
              <a:t>. </a:t>
            </a:r>
            <a:r>
              <a:rPr lang="en-US" sz="5400" dirty="0" err="1" smtClean="0">
                <a:latin typeface="FMAbabld" panose="00000700000000000000" pitchFamily="2" charset="0"/>
              </a:rPr>
              <a:t>ksiairKh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fyj;a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>
                <a:latin typeface="FMAbabld" panose="00000700000000000000" pitchFamily="2" charset="0"/>
              </a:rPr>
              <a:t>miaidi </a:t>
            </a:r>
            <a:r>
              <a:rPr lang="en-US" sz="5400" dirty="0" err="1">
                <a:latin typeface="FMAbabld" panose="00000700000000000000" pitchFamily="2" charset="0"/>
              </a:rPr>
              <a:t>l‘r’uh</a:t>
            </a:r>
            <a:r>
              <a:rPr lang="en-US" sz="5400" dirty="0" smtClean="0">
                <a:latin typeface="FMAbabld" panose="00000700000000000000" pitchFamily="2" charset="0"/>
              </a:rPr>
              <a:t>‘</a:t>
            </a:r>
            <a:endParaRPr lang="en-US" sz="5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7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1763" y="723700"/>
            <a:ext cx="8458200" cy="47145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400" dirty="0">
                <a:latin typeface="FMAbabld" panose="00000700000000000000" pitchFamily="2" charset="0"/>
              </a:rPr>
              <a:t>k‘jka u. mQ¾K l‘r’ug l, </a:t>
            </a:r>
            <a:r>
              <a:rPr lang="en-US" sz="5400" dirty="0" err="1" smtClean="0">
                <a:latin typeface="FMAbabld" panose="00000700000000000000" pitchFamily="2" charset="0"/>
              </a:rPr>
              <a:t>hq;af;a</a:t>
            </a:r>
            <a:r>
              <a:rPr lang="en-US" sz="5400" dirty="0" smtClean="0">
                <a:latin typeface="FMAbabld" panose="00000700000000000000" pitchFamily="2" charset="0"/>
              </a:rPr>
              <a:t> k</a:t>
            </a:r>
            <a:r>
              <a:rPr lang="en-US" sz="5400" dirty="0">
                <a:latin typeface="FMAbabld" panose="00000700000000000000" pitchFamily="2" charset="0"/>
              </a:rPr>
              <a:t>‘¾ñ; ixl,am‘; </a:t>
            </a:r>
            <a:r>
              <a:rPr lang="en-US" sz="5400" dirty="0" err="1">
                <a:latin typeface="FMAbabld" panose="00000700000000000000" pitchFamily="2" charset="0"/>
              </a:rPr>
              <a:t>lduh</a:t>
            </a:r>
            <a:r>
              <a:rPr lang="en-US" sz="5400" dirty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fyj;a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wiaidofha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wdoSkjh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oel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pkaord</a:t>
            </a:r>
            <a:r>
              <a:rPr lang="en-US" sz="5400" dirty="0">
                <a:latin typeface="FMAbabld" panose="00000700000000000000" pitchFamily="2" charset="0"/>
              </a:rPr>
              <a:t>. </a:t>
            </a:r>
            <a:r>
              <a:rPr lang="en-US" sz="5400" dirty="0" err="1" smtClean="0">
                <a:latin typeface="FMAbabld" panose="00000700000000000000" pitchFamily="2" charset="0"/>
              </a:rPr>
              <a:t>k‘frdaOh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lsÍug</a:t>
            </a:r>
            <a:r>
              <a:rPr lang="en-US" sz="5400" dirty="0">
                <a:latin typeface="FMAbabld" panose="00000700000000000000" pitchFamily="2" charset="0"/>
              </a:rPr>
              <a:t> </a:t>
            </a:r>
            <a:r>
              <a:rPr lang="en-US" sz="5400" dirty="0" err="1">
                <a:latin typeface="FMAbabld" panose="00000700000000000000" pitchFamily="2" charset="0"/>
              </a:rPr>
              <a:t>wk‘Éc</a:t>
            </a:r>
            <a:r>
              <a:rPr lang="en-US" sz="5400" dirty="0">
                <a:latin typeface="FMAbabld" panose="00000700000000000000" pitchFamily="2" charset="0"/>
              </a:rPr>
              <a:t> </a:t>
            </a:r>
            <a:r>
              <a:rPr lang="en-US" sz="5400" dirty="0" err="1">
                <a:latin typeface="FMAbabld" panose="00000700000000000000" pitchFamily="2" charset="0"/>
              </a:rPr>
              <a:t>ÿlaL</a:t>
            </a:r>
            <a:r>
              <a:rPr lang="en-US" sz="5400" dirty="0">
                <a:latin typeface="FMAbabld" panose="00000700000000000000" pitchFamily="2" charset="0"/>
              </a:rPr>
              <a:t> </a:t>
            </a:r>
            <a:r>
              <a:rPr lang="en-US" sz="5400" dirty="0" err="1">
                <a:latin typeface="FMAbabld" panose="00000700000000000000" pitchFamily="2" charset="0"/>
              </a:rPr>
              <a:t>wk;a</a:t>
            </a:r>
            <a:r>
              <a:rPr lang="en-US" sz="5400" dirty="0" smtClean="0">
                <a:latin typeface="FMAbabld" panose="00000700000000000000" pitchFamily="2" charset="0"/>
              </a:rPr>
              <a:t>: </a:t>
            </a:r>
            <a:r>
              <a:rPr lang="en-US" sz="5400" dirty="0" err="1" smtClean="0">
                <a:latin typeface="FMAbabld" panose="00000700000000000000" pitchFamily="2" charset="0"/>
              </a:rPr>
              <a:t>jeãuhs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endParaRPr lang="en-US" sz="5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58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9636" y="2105561"/>
            <a:ext cx="5227782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600" dirty="0" err="1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ksudj</a:t>
            </a:r>
            <a:r>
              <a:rPr lang="en-US" sz="16600" dirty="0" smtClean="0">
                <a:ln w="38100">
                  <a:solidFill>
                    <a:schemeClr val="bg2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16600" dirty="0">
              <a:ln w="38100">
                <a:solidFill>
                  <a:schemeClr val="bg2"/>
                </a:solidFill>
              </a:ln>
              <a:solidFill>
                <a:schemeClr val="accent4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6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40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6" y="221673"/>
            <a:ext cx="88853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MAbabld" panose="00000700000000000000" pitchFamily="2" charset="0"/>
              </a:rPr>
              <a:t>;:d.; </a:t>
            </a:r>
            <a:r>
              <a:rPr lang="en-US" sz="4400" dirty="0" err="1" smtClean="0">
                <a:latin typeface="FMAbabld" panose="00000700000000000000" pitchFamily="2" charset="0"/>
              </a:rPr>
              <a:t>idikfha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m%Odk;u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b.ekaùu</a:t>
            </a:r>
            <a:r>
              <a:rPr lang="en-US" sz="4400" dirty="0" smtClean="0">
                <a:latin typeface="FMAbabld" panose="00000700000000000000" pitchFamily="2" charset="0"/>
              </a:rPr>
              <a:t>  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2179" y="1039089"/>
            <a:ext cx="69272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200" dirty="0" err="1" smtClean="0">
                <a:latin typeface="FMAbabld" panose="00000700000000000000" pitchFamily="2" charset="0"/>
              </a:rPr>
              <a:t>wiaido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7200" dirty="0" smtClean="0">
                <a:latin typeface="FMAbabld" panose="00000700000000000000" pitchFamily="2" charset="0"/>
              </a:rPr>
              <a:t>	</a:t>
            </a:r>
            <a:r>
              <a:rPr lang="en-US" sz="7200" dirty="0" err="1" smtClean="0">
                <a:latin typeface="FMAbabld" panose="00000700000000000000" pitchFamily="2" charset="0"/>
              </a:rPr>
              <a:t>wdoSkj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7200" dirty="0" smtClean="0">
                <a:latin typeface="FMAbabld" panose="00000700000000000000" pitchFamily="2" charset="0"/>
              </a:rPr>
              <a:t>		</a:t>
            </a:r>
            <a:r>
              <a:rPr lang="en-US" sz="7200" dirty="0" err="1" smtClean="0">
                <a:latin typeface="FMAbabld" panose="00000700000000000000" pitchFamily="2" charset="0"/>
              </a:rPr>
              <a:t>ksiairKh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15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2655" y="1016000"/>
            <a:ext cx="8063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nqÿ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mshdKka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jykafia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nqoaO;ajh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i|yd</a:t>
            </a:r>
            <a:r>
              <a:rPr lang="en-US" sz="6000" dirty="0" smtClean="0">
                <a:latin typeface="FMAbabld" panose="00000700000000000000" pitchFamily="2" charset="0"/>
              </a:rPr>
              <a:t> l, m¾fhaIkh 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30402" y="5754255"/>
            <a:ext cx="6206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wiaido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wdoSkj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ksiairK</a:t>
            </a:r>
            <a:endParaRPr lang="en-US" sz="4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35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2655" y="1016000"/>
            <a:ext cx="8063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;:d.; </a:t>
            </a:r>
            <a:r>
              <a:rPr lang="en-US" sz="6000" dirty="0" err="1" smtClean="0">
                <a:latin typeface="FMAbabld" panose="00000700000000000000" pitchFamily="2" charset="0"/>
              </a:rPr>
              <a:t>idikfha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Y%uK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flfkl</a:t>
            </a:r>
            <a:r>
              <a:rPr lang="en-US" sz="6000" dirty="0" smtClean="0">
                <a:latin typeface="FMAbabld" panose="00000700000000000000" pitchFamily="2" charset="0"/>
              </a:rPr>
              <a:t>= </a:t>
            </a:r>
            <a:r>
              <a:rPr lang="en-US" sz="6000" dirty="0" err="1" smtClean="0">
                <a:latin typeface="FMAbabld" panose="00000700000000000000" pitchFamily="2" charset="0"/>
              </a:rPr>
              <a:t>ùu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i|yd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oek</a:t>
            </a:r>
            <a:r>
              <a:rPr lang="en-US" sz="6000" dirty="0" smtClean="0">
                <a:latin typeface="FMAbabld" panose="00000700000000000000" pitchFamily="2" charset="0"/>
              </a:rPr>
              <a:t>.; </a:t>
            </a:r>
            <a:r>
              <a:rPr lang="en-US" sz="6000" dirty="0" err="1" smtClean="0">
                <a:latin typeface="FMAbabld" panose="00000700000000000000" pitchFamily="2" charset="0"/>
              </a:rPr>
              <a:t>hq</a:t>
            </a:r>
            <a:r>
              <a:rPr lang="en-US" sz="6000" dirty="0" smtClean="0">
                <a:latin typeface="FMAbabld" panose="00000700000000000000" pitchFamily="2" charset="0"/>
              </a:rPr>
              <a:t>;= </a:t>
            </a:r>
            <a:r>
              <a:rPr lang="en-US" sz="6000" dirty="0" err="1" smtClean="0">
                <a:latin typeface="FMAbabld" panose="00000700000000000000" pitchFamily="2" charset="0"/>
              </a:rPr>
              <a:t>oyï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lreKq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0402" y="5754255"/>
            <a:ext cx="6206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wiaido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wdoSkj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ksiairK</a:t>
            </a:r>
            <a:endParaRPr lang="en-US" sz="4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19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418" y="1717963"/>
            <a:ext cx="80633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fida;dmkak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ùu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i|yd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oek</a:t>
            </a:r>
            <a:r>
              <a:rPr lang="en-US" sz="6000" dirty="0" smtClean="0">
                <a:latin typeface="FMAbabld" panose="00000700000000000000" pitchFamily="2" charset="0"/>
              </a:rPr>
              <a:t>.; </a:t>
            </a:r>
            <a:r>
              <a:rPr lang="en-US" sz="6000" dirty="0" err="1" smtClean="0">
                <a:latin typeface="FMAbabld" panose="00000700000000000000" pitchFamily="2" charset="0"/>
              </a:rPr>
              <a:t>hq</a:t>
            </a:r>
            <a:r>
              <a:rPr lang="en-US" sz="6000" dirty="0" smtClean="0">
                <a:latin typeface="FMAbabld" panose="00000700000000000000" pitchFamily="2" charset="0"/>
              </a:rPr>
              <a:t>;= </a:t>
            </a:r>
            <a:r>
              <a:rPr lang="en-US" sz="6000" dirty="0" err="1" smtClean="0">
                <a:latin typeface="FMAbabld" panose="00000700000000000000" pitchFamily="2" charset="0"/>
              </a:rPr>
              <a:t>oyï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lreKq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0402" y="5754255"/>
            <a:ext cx="6206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wiaido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wdoSkj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ksiairK</a:t>
            </a:r>
            <a:endParaRPr lang="en-US" sz="4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976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5564" y="-82114"/>
            <a:ext cx="421178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smtClean="0">
                <a:latin typeface="FMAbabld" panose="00000700000000000000" pitchFamily="2" charset="0"/>
              </a:rPr>
              <a:t>O¾uh </a:t>
            </a:r>
            <a:r>
              <a:rPr lang="en-US" sz="4400" dirty="0" err="1" smtClean="0">
                <a:latin typeface="FMAbabld" panose="00000700000000000000" pitchFamily="2" charset="0"/>
              </a:rPr>
              <a:t>hkq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04655" y="652401"/>
            <a:ext cx="63730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ork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iajNdjhhs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564" y="3018636"/>
            <a:ext cx="573578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fya</a:t>
            </a:r>
            <a:r>
              <a:rPr lang="en-US" sz="4400" dirty="0" smtClean="0">
                <a:latin typeface="FMAbabld" panose="00000700000000000000" pitchFamily="2" charset="0"/>
              </a:rPr>
              <a:t>;= M, </a:t>
            </a:r>
            <a:r>
              <a:rPr lang="en-US" sz="4400" dirty="0" err="1" smtClean="0">
                <a:latin typeface="FMAbabld" panose="00000700000000000000" pitchFamily="2" charset="0"/>
              </a:rPr>
              <a:t>hkq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4655" y="3627525"/>
            <a:ext cx="637309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f,daN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oafõI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fuday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wf,daN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woafõI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wfuday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hk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fya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;=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yfhka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f.dvkef.k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m%ÓM,hs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 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5564" y="5086754"/>
            <a:ext cx="752763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smtClean="0">
                <a:latin typeface="FMAbabld" panose="00000700000000000000" pitchFamily="2" charset="0"/>
              </a:rPr>
              <a:t>h:dfndaOh ,</a:t>
            </a:r>
            <a:r>
              <a:rPr lang="en-US" sz="4400" dirty="0" err="1" smtClean="0">
                <a:latin typeface="FMAbabld" panose="00000700000000000000" pitchFamily="2" charset="0"/>
              </a:rPr>
              <a:t>nd</a:t>
            </a:r>
            <a:r>
              <a:rPr lang="en-US" sz="4400" dirty="0">
                <a:latin typeface="FMAbabld" panose="00000700000000000000" pitchFamily="2" charset="0"/>
              </a:rPr>
              <a:t> </a:t>
            </a:r>
            <a:r>
              <a:rPr lang="en-US" sz="4400" dirty="0" smtClean="0">
                <a:latin typeface="FMAbabld" panose="00000700000000000000" pitchFamily="2" charset="0"/>
              </a:rPr>
              <a:t>.</a:t>
            </a:r>
            <a:r>
              <a:rPr lang="en-US" sz="4400" dirty="0" err="1" smtClean="0">
                <a:latin typeface="FMAbabld" panose="00000700000000000000" pitchFamily="2" charset="0"/>
              </a:rPr>
              <a:t>ekSug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kï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4655" y="5780782"/>
            <a:ext cx="637309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O¾uhg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nyd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ne,sh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hq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;=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hs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úkhg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ii|d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ne,sh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hq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;=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hs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564" y="1202249"/>
            <a:ext cx="421178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ksrela;s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hkq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04655" y="1953667"/>
            <a:ext cx="637309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Wla;fhka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ks¾Kh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jk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woyihs</a:t>
            </a:r>
            <a:endParaRPr lang="en-US" sz="3200" dirty="0" smtClean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  <a:p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isjqms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&lt;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sisôhdm;a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{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dK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j,ska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tlls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7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2655" y="1016000"/>
            <a:ext cx="8063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;:d.; </a:t>
            </a:r>
            <a:r>
              <a:rPr lang="en-US" sz="6000" dirty="0" err="1" smtClean="0">
                <a:latin typeface="FMAbabld" panose="00000700000000000000" pitchFamily="2" charset="0"/>
              </a:rPr>
              <a:t>idikfha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n%yau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pßhdj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i|yd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oek</a:t>
            </a:r>
            <a:r>
              <a:rPr lang="en-US" sz="6000" dirty="0" smtClean="0">
                <a:latin typeface="FMAbabld" panose="00000700000000000000" pitchFamily="2" charset="0"/>
              </a:rPr>
              <a:t>.; </a:t>
            </a:r>
            <a:r>
              <a:rPr lang="en-US" sz="6000" dirty="0" err="1" smtClean="0">
                <a:latin typeface="FMAbabld" panose="00000700000000000000" pitchFamily="2" charset="0"/>
              </a:rPr>
              <a:t>hq</a:t>
            </a:r>
            <a:r>
              <a:rPr lang="en-US" sz="6000" dirty="0" smtClean="0">
                <a:latin typeface="FMAbabld" panose="00000700000000000000" pitchFamily="2" charset="0"/>
              </a:rPr>
              <a:t>;= </a:t>
            </a:r>
            <a:r>
              <a:rPr lang="en-US" sz="6000" dirty="0" err="1" smtClean="0">
                <a:latin typeface="FMAbabld" panose="00000700000000000000" pitchFamily="2" charset="0"/>
              </a:rPr>
              <a:t>oyï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lreKq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0402" y="5754255"/>
            <a:ext cx="6206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wiaido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wdoSkj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ksiairK</a:t>
            </a:r>
            <a:endParaRPr lang="en-US" sz="4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6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946" y="979054"/>
            <a:ext cx="8063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;:d.; </a:t>
            </a:r>
            <a:r>
              <a:rPr lang="en-US" sz="6000" dirty="0" err="1" smtClean="0">
                <a:latin typeface="FMAbabld" panose="00000700000000000000" pitchFamily="2" charset="0"/>
              </a:rPr>
              <a:t>idikfha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iu</a:t>
            </a:r>
            <a:r>
              <a:rPr lang="en-US" sz="6000" dirty="0" smtClean="0">
                <a:latin typeface="FMAbabld" panose="00000700000000000000" pitchFamily="2" charset="0"/>
              </a:rPr>
              <a:t>: - </a:t>
            </a:r>
            <a:r>
              <a:rPr lang="en-US" sz="6000" dirty="0" err="1">
                <a:latin typeface="FMAbabld" panose="00000700000000000000" pitchFamily="2" charset="0"/>
              </a:rPr>
              <a:t>úmiaikd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l=</a:t>
            </a:r>
            <a:r>
              <a:rPr lang="en-US" sz="6000" dirty="0" err="1" smtClean="0">
                <a:latin typeface="FMAbabld" panose="00000700000000000000" pitchFamily="2" charset="0"/>
              </a:rPr>
              <a:t>ulao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smtClean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0402" y="5754255"/>
            <a:ext cx="6206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wiaido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wdoSkj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ksiairK</a:t>
            </a:r>
            <a:endParaRPr lang="en-US" sz="4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81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182" y="1607127"/>
            <a:ext cx="80633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;:d.; </a:t>
            </a:r>
            <a:r>
              <a:rPr lang="en-US" sz="6000" dirty="0" err="1" smtClean="0">
                <a:latin typeface="FMAbabld" panose="00000700000000000000" pitchFamily="2" charset="0"/>
              </a:rPr>
              <a:t>idikfha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úoHdj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l=</a:t>
            </a:r>
            <a:r>
              <a:rPr lang="en-US" sz="6000" dirty="0" err="1" smtClean="0">
                <a:latin typeface="FMAbabld" panose="00000700000000000000" pitchFamily="2" charset="0"/>
              </a:rPr>
              <a:t>ulao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smtClean="0"/>
              <a:t>?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0402" y="5754255"/>
            <a:ext cx="6206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wiaido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wdoSkj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ksiairK</a:t>
            </a:r>
            <a:endParaRPr lang="en-US" sz="4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4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6473" y="0"/>
            <a:ext cx="80633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;:d.; </a:t>
            </a:r>
            <a:r>
              <a:rPr lang="en-US" sz="6000" dirty="0" err="1" smtClean="0">
                <a:latin typeface="FMAbabld" panose="00000700000000000000" pitchFamily="2" charset="0"/>
              </a:rPr>
              <a:t>idikfha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wiaidih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iy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mruiaidih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l=</a:t>
            </a:r>
            <a:r>
              <a:rPr lang="en-US" sz="6000" dirty="0" err="1" smtClean="0">
                <a:latin typeface="FMAbabld" panose="00000700000000000000" pitchFamily="2" charset="0"/>
              </a:rPr>
              <a:t>ulao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smtClean="0"/>
              <a:t>?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0402" y="5754255"/>
            <a:ext cx="6206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wiaido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wdoSkj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ksiairK</a:t>
            </a:r>
            <a:endParaRPr lang="en-US" sz="4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54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6" y="221673"/>
            <a:ext cx="88853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MAbabld" panose="00000700000000000000" pitchFamily="2" charset="0"/>
              </a:rPr>
              <a:t>;:d.; </a:t>
            </a:r>
            <a:r>
              <a:rPr lang="en-US" sz="4400" dirty="0" err="1" smtClean="0">
                <a:latin typeface="FMAbabld" panose="00000700000000000000" pitchFamily="2" charset="0"/>
              </a:rPr>
              <a:t>idikfha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m%Odk;u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b.ekaùu</a:t>
            </a:r>
            <a:r>
              <a:rPr lang="en-US" sz="4400" dirty="0" smtClean="0">
                <a:latin typeface="FMAbabld" panose="00000700000000000000" pitchFamily="2" charset="0"/>
              </a:rPr>
              <a:t> 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2179" y="1039089"/>
            <a:ext cx="69272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200" dirty="0" err="1" smtClean="0">
                <a:latin typeface="FMAbabld" panose="00000700000000000000" pitchFamily="2" charset="0"/>
              </a:rPr>
              <a:t>wiaido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7200" dirty="0" smtClean="0">
                <a:latin typeface="FMAbabld" panose="00000700000000000000" pitchFamily="2" charset="0"/>
              </a:rPr>
              <a:t>	</a:t>
            </a:r>
            <a:r>
              <a:rPr lang="en-US" sz="7200" dirty="0" err="1" smtClean="0">
                <a:latin typeface="FMAbabld" panose="00000700000000000000" pitchFamily="2" charset="0"/>
              </a:rPr>
              <a:t>wdoSkj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7200" dirty="0" smtClean="0">
                <a:latin typeface="FMAbabld" panose="00000700000000000000" pitchFamily="2" charset="0"/>
              </a:rPr>
              <a:t>		</a:t>
            </a:r>
            <a:r>
              <a:rPr lang="en-US" sz="7200" dirty="0" err="1" smtClean="0">
                <a:latin typeface="FMAbabld" panose="00000700000000000000" pitchFamily="2" charset="0"/>
              </a:rPr>
              <a:t>ksiairKh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990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2654" y="461819"/>
            <a:ext cx="80633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wiaidoh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ms</a:t>
            </a:r>
            <a:r>
              <a:rPr lang="en-US" sz="6000" dirty="0" smtClean="0">
                <a:latin typeface="FMAbabld" panose="00000700000000000000" pitchFamily="2" charset="0"/>
              </a:rPr>
              <a:t>&lt;</a:t>
            </a:r>
            <a:r>
              <a:rPr lang="en-US" sz="6000" dirty="0" err="1" smtClean="0">
                <a:latin typeface="FMAbabld" panose="00000700000000000000" pitchFamily="2" charset="0"/>
              </a:rPr>
              <a:t>sn|j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wjfndaOhla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we;af;a</a:t>
            </a:r>
            <a:r>
              <a:rPr lang="en-US" sz="6000" dirty="0" smtClean="0">
                <a:latin typeface="FMAbabld" panose="00000700000000000000" pitchFamily="2" charset="0"/>
              </a:rPr>
              <a:t> wd¾h </a:t>
            </a:r>
            <a:r>
              <a:rPr lang="en-US" sz="6000" dirty="0" err="1" smtClean="0">
                <a:latin typeface="FMAbabld" panose="00000700000000000000" pitchFamily="2" charset="0"/>
              </a:rPr>
              <a:t>Y%djlhkag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muKla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fõ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0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1127" y="979055"/>
            <a:ext cx="8063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pß</a:t>
            </a:r>
            <a:r>
              <a:rPr lang="en-US" sz="6000" dirty="0" smtClean="0">
                <a:latin typeface="FMAbabld" panose="00000700000000000000" pitchFamily="2" charset="0"/>
              </a:rPr>
              <a:t>; ,</a:t>
            </a:r>
            <a:r>
              <a:rPr lang="en-US" sz="6000" dirty="0" err="1" smtClean="0">
                <a:latin typeface="FMAbabld" panose="00000700000000000000" pitchFamily="2" charset="0"/>
              </a:rPr>
              <a:t>laIK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wkqj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foaYkdj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fjkiajk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njg</a:t>
            </a:r>
            <a:r>
              <a:rPr lang="en-US" sz="6000" dirty="0" smtClean="0">
                <a:latin typeface="FMAbabld" panose="00000700000000000000" pitchFamily="2" charset="0"/>
              </a:rPr>
              <a:t> ;%</a:t>
            </a:r>
            <a:r>
              <a:rPr lang="en-US" sz="6000" dirty="0" err="1" smtClean="0">
                <a:latin typeface="FMAbabld" panose="00000700000000000000" pitchFamily="2" charset="0"/>
              </a:rPr>
              <a:t>smsgl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idlaIs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184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6183" y="1514763"/>
          <a:ext cx="905256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12">
                  <a:extLst>
                    <a:ext uri="{9D8B030D-6E8A-4147-A177-3AD203B41FA5}">
                      <a16:colId xmlns:a16="http://schemas.microsoft.com/office/drawing/2014/main" val="1820949082"/>
                    </a:ext>
                  </a:extLst>
                </a:gridCol>
                <a:gridCol w="1810512">
                  <a:extLst>
                    <a:ext uri="{9D8B030D-6E8A-4147-A177-3AD203B41FA5}">
                      <a16:colId xmlns:a16="http://schemas.microsoft.com/office/drawing/2014/main" val="847262791"/>
                    </a:ext>
                  </a:extLst>
                </a:gridCol>
                <a:gridCol w="1810512">
                  <a:extLst>
                    <a:ext uri="{9D8B030D-6E8A-4147-A177-3AD203B41FA5}">
                      <a16:colId xmlns:a16="http://schemas.microsoft.com/office/drawing/2014/main" val="2243882426"/>
                    </a:ext>
                  </a:extLst>
                </a:gridCol>
                <a:gridCol w="1810512">
                  <a:extLst>
                    <a:ext uri="{9D8B030D-6E8A-4147-A177-3AD203B41FA5}">
                      <a16:colId xmlns:a16="http://schemas.microsoft.com/office/drawing/2014/main" val="2627883641"/>
                    </a:ext>
                  </a:extLst>
                </a:gridCol>
                <a:gridCol w="1810512">
                  <a:extLst>
                    <a:ext uri="{9D8B030D-6E8A-4147-A177-3AD203B41FA5}">
                      <a16:colId xmlns:a16="http://schemas.microsoft.com/office/drawing/2014/main" val="951910005"/>
                    </a:ext>
                  </a:extLst>
                </a:gridCol>
              </a:tblGrid>
              <a:tr h="6994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Woa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&gt;á;{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ksiairKh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ksjka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oelSug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jdikd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we;s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;%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sfya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;=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lhska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51374"/>
                  </a:ext>
                </a:extLst>
              </a:tr>
              <a:tr h="6994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úm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[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aÑ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;{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wdoSkj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ksiairKh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FMAbabld" panose="000007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883432"/>
                  </a:ext>
                </a:extLst>
              </a:tr>
              <a:tr h="6994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fkh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Hmq.a</a:t>
                      </a:r>
                      <a:r>
                        <a:rPr lang="en-US" sz="2400" baseline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.,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wiaido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wdoSkj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ksiairKh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FMAbabld" panose="000007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029124"/>
                  </a:ext>
                </a:extLst>
              </a:tr>
              <a:tr h="32050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mo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mru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mo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j,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jHdlrK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rS;s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yd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mo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mukla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f;af¾' w¾: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fkdf;afrk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NdId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úYdrohska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jeks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whhs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'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Tjqkag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w¾:" O¾u"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ksrela;s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"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máNdk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kqjk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my,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fkdfõ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'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ni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mukla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wuqkd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.;a w¾:fhka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ny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wuqKd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nuqKd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hk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kduh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mgnefoa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'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Tjqkag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O¾uh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foaYkd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l,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hq;af;a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f,!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lsl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iq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.;s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u.h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FMAbabld" panose="00000700000000000000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FMAbabld" panose="000007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fuu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w;aneõys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ksjka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oelSug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jdikd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ke;s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wfya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;=l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iy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;%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sfya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;=l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wh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59096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6256" y="73890"/>
            <a:ext cx="6622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FMAbabld" panose="00000700000000000000" pitchFamily="2" charset="0"/>
              </a:rPr>
              <a:t>pß</a:t>
            </a:r>
            <a:r>
              <a:rPr lang="en-US" sz="4000" dirty="0" smtClean="0">
                <a:latin typeface="FMAbabld" panose="00000700000000000000" pitchFamily="2" charset="0"/>
              </a:rPr>
              <a:t>; ,</a:t>
            </a:r>
            <a:r>
              <a:rPr lang="en-US" sz="4000" dirty="0" err="1" smtClean="0">
                <a:latin typeface="FMAbabld" panose="00000700000000000000" pitchFamily="2" charset="0"/>
              </a:rPr>
              <a:t>laIK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wkqj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foaYkdj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fjkia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jk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nj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endParaRPr lang="en-US" sz="4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3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88" y="1180386"/>
            <a:ext cx="3036038" cy="36806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581" y="102062"/>
            <a:ext cx="8774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MAbabld" panose="00000700000000000000" pitchFamily="2" charset="0"/>
              </a:rPr>
              <a:t>wfma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ienE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bÉP;ajh</a:t>
            </a:r>
            <a:r>
              <a:rPr lang="en-US" sz="5400" dirty="0" smtClean="0">
                <a:latin typeface="FMAbabld" panose="00000700000000000000" pitchFamily="2" charset="0"/>
              </a:rPr>
              <a:t> l=</a:t>
            </a:r>
            <a:r>
              <a:rPr lang="en-US" sz="5400" dirty="0" err="1" smtClean="0">
                <a:latin typeface="FMAbabld" panose="00000700000000000000" pitchFamily="2" charset="0"/>
              </a:rPr>
              <a:t>ulao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581" y="1078906"/>
            <a:ext cx="1717964" cy="5632311"/>
          </a:xfrm>
          <a:prstGeom prst="rect">
            <a:avLst/>
          </a:prstGeom>
          <a:noFill/>
          <a:ln>
            <a:noFill/>
          </a:ln>
          <a:effectLst>
            <a:glow>
              <a:schemeClr val="accent4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</a:rPr>
              <a:t>wei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lk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kdih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osj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YÍrh</a:t>
            </a:r>
            <a:r>
              <a:rPr lang="en-US" sz="4000" dirty="0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ln w="12700">
                  <a:noFill/>
                </a:ln>
                <a:latin typeface="FMAbabld" panose="00000700000000000000" pitchFamily="2" charset="0"/>
                <a:cs typeface="Arial" panose="020B0604020202020204" pitchFamily="34" charset="0"/>
              </a:rPr>
              <a:t>uk</a:t>
            </a:r>
            <a:endParaRPr lang="en-US" sz="4000" dirty="0" smtClean="0">
              <a:ln w="12700">
                <a:noFill/>
              </a:ln>
              <a:latin typeface="FMAbab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525" y="1448240"/>
            <a:ext cx="46366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mskùu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fyj;a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8800" dirty="0" err="1" smtClean="0">
                <a:latin typeface="FMAbabld" panose="00000700000000000000" pitchFamily="2" charset="0"/>
              </a:rPr>
              <a:t>wdiaidoh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1367777" y="1448240"/>
            <a:ext cx="572654" cy="489364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146" y="221673"/>
            <a:ext cx="88207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iem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r>
              <a:rPr lang="en-US" sz="9600" dirty="0" err="1" smtClean="0">
                <a:latin typeface="FMAbabld" panose="00000700000000000000" pitchFamily="2" charset="0"/>
              </a:rPr>
              <a:t>fõokdj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600" dirty="0" err="1" smtClean="0">
                <a:latin typeface="FMAbabld" panose="00000700000000000000" pitchFamily="2" charset="0"/>
              </a:rPr>
              <a:t>iy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9600" dirty="0" err="1" smtClean="0">
                <a:latin typeface="FMAbabld" panose="00000700000000000000" pitchFamily="2" charset="0"/>
              </a:rPr>
              <a:t>wiaidoh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600" dirty="0" err="1" smtClean="0">
                <a:latin typeface="FMAbabld" panose="00000700000000000000" pitchFamily="2" charset="0"/>
              </a:rPr>
              <a:t>hkq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latin typeface="FMAbabld" panose="00000700000000000000" pitchFamily="2" charset="0"/>
              </a:rPr>
              <a:t>tlla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latin typeface="FMAbabld" panose="00000700000000000000" pitchFamily="2" charset="0"/>
              </a:rPr>
              <a:t>fkdfõ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endParaRPr lang="en-US" sz="66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14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5564" y="9635"/>
            <a:ext cx="829425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dirty="0" smtClean="0">
                <a:latin typeface="FMAbabld" panose="00000700000000000000" pitchFamily="2" charset="0"/>
              </a:rPr>
              <a:t>p;=rd¾h </a:t>
            </a:r>
            <a:r>
              <a:rPr lang="en-US" sz="7200" dirty="0" err="1" smtClean="0">
                <a:latin typeface="FMAbabld" panose="00000700000000000000" pitchFamily="2" charset="0"/>
              </a:rPr>
              <a:t>i;H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8982" y="1459837"/>
            <a:ext cx="828501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ÿl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</a:p>
          <a:p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ÿlg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fya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;=j </a:t>
            </a:r>
          </a:p>
          <a:p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ÿl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ke;s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lsÍu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</a:p>
          <a:p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ÿl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ke;s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lsÍfï</a:t>
            </a:r>
            <a:r>
              <a:rPr lang="en-US" sz="6600" dirty="0" smtClean="0">
                <a:solidFill>
                  <a:schemeClr val="accent4">
                    <a:lumMod val="75000"/>
                  </a:schemeClr>
                </a:solidFill>
                <a:latin typeface="FMAbabld" panose="00000700000000000000" pitchFamily="2" charset="0"/>
              </a:rPr>
              <a:t> ud¾.h </a:t>
            </a:r>
            <a:endParaRPr lang="en-US" sz="6600" dirty="0">
              <a:solidFill>
                <a:schemeClr val="accent4">
                  <a:lumMod val="75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55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036" y="1717962"/>
            <a:ext cx="7499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úmdl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ÿla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fõokdj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fyda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000" dirty="0" err="1" smtClean="0">
                <a:latin typeface="FMAbabld" panose="00000700000000000000" pitchFamily="2" charset="0"/>
              </a:rPr>
              <a:t>iem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fõokdj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6000" dirty="0" err="1" smtClean="0">
                <a:latin typeface="FMAbabld" panose="00000700000000000000" pitchFamily="2" charset="0"/>
              </a:rPr>
              <a:t>m%ydKh</a:t>
            </a:r>
            <a:r>
              <a:rPr lang="en-US" sz="6000" dirty="0" smtClean="0">
                <a:latin typeface="FMAbabld" panose="00000700000000000000" pitchFamily="2" charset="0"/>
              </a:rPr>
              <a:t> l, </a:t>
            </a:r>
            <a:r>
              <a:rPr lang="en-US" sz="6000" dirty="0" err="1" smtClean="0">
                <a:latin typeface="FMAbabld" panose="00000700000000000000" pitchFamily="2" charset="0"/>
              </a:rPr>
              <a:t>fkdyel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8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6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wx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latin typeface="FMAbabld" panose="00000700000000000000" pitchFamily="2" charset="0"/>
              </a:rPr>
              <a:t>ks</a:t>
            </a:r>
            <a:r>
              <a:rPr lang="en-US" sz="2400" dirty="0" smtClean="0"/>
              <a:t>. </a:t>
            </a:r>
            <a:r>
              <a:rPr lang="en-US" sz="2400" dirty="0" smtClean="0">
                <a:latin typeface="FMAbabld" panose="00000700000000000000" pitchFamily="2" charset="0"/>
              </a:rPr>
              <a:t>6 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2869" y="64651"/>
            <a:ext cx="1838036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err="1" smtClean="0">
                <a:latin typeface="FMAbabld" panose="00000700000000000000" pitchFamily="2" charset="0"/>
              </a:rPr>
              <a:t>msgqj</a:t>
            </a:r>
            <a:r>
              <a:rPr lang="en-US" sz="2400" dirty="0" smtClean="0">
                <a:latin typeface="FMAbabld" panose="00000700000000000000" pitchFamily="2" charset="0"/>
              </a:rPr>
              <a:t>( 200</a:t>
            </a:r>
            <a:endParaRPr lang="en-US" sz="24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093" y="55418"/>
            <a:ext cx="5287815" cy="434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latin typeface="FMAbabld" panose="00000700000000000000" pitchFamily="2" charset="0"/>
              </a:rPr>
              <a:t>.</a:t>
            </a:r>
            <a:r>
              <a:rPr lang="en-US" sz="2800" b="1" dirty="0" err="1" smtClean="0">
                <a:latin typeface="FMAbabld" panose="00000700000000000000" pitchFamily="2" charset="0"/>
              </a:rPr>
              <a:t>sßudkkao</a:t>
            </a:r>
            <a:r>
              <a:rPr lang="en-US" sz="2800" b="1" dirty="0" smtClean="0">
                <a:latin typeface="FMAbabld" panose="00000700000000000000" pitchFamily="2" charset="0"/>
              </a:rPr>
              <a:t> </a:t>
            </a:r>
            <a:r>
              <a:rPr lang="en-US" sz="2800" b="1" dirty="0" err="1" smtClean="0">
                <a:latin typeface="FMAbabld" panose="00000700000000000000" pitchFamily="2" charset="0"/>
              </a:rPr>
              <a:t>iQ</a:t>
            </a:r>
            <a:r>
              <a:rPr lang="en-US" sz="2800" b="1" dirty="0" smtClean="0">
                <a:latin typeface="FMAbabld" panose="00000700000000000000" pitchFamily="2" charset="0"/>
              </a:rPr>
              <a:t>;%h </a:t>
            </a:r>
            <a:endParaRPr lang="en-US" sz="2800" b="1" dirty="0">
              <a:latin typeface="FMAbabld" panose="00000700000000000000" pitchFamily="2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" y="600364"/>
            <a:ext cx="9079133" cy="1958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25" y="2558608"/>
            <a:ext cx="6175150" cy="41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6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6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9092" y="563418"/>
            <a:ext cx="4378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wdoSkjh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endParaRPr lang="en-US" sz="96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764" y="3666836"/>
            <a:ext cx="8506690" cy="15696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 smtClean="0">
                <a:latin typeface="FMAbabld" panose="00000700000000000000" pitchFamily="2" charset="0"/>
              </a:rPr>
              <a:t>wdoS</a:t>
            </a:r>
            <a:r>
              <a:rPr lang="en-US" sz="9600" dirty="0" smtClean="0"/>
              <a:t> +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r>
              <a:rPr lang="en-US" sz="9600" dirty="0" err="1" smtClean="0">
                <a:latin typeface="FMAbabld" panose="00000700000000000000" pitchFamily="2" charset="0"/>
              </a:rPr>
              <a:t>kjh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endParaRPr lang="en-US" sz="96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665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47782"/>
            <a:ext cx="8229600" cy="1828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dirty="0" err="1" smtClean="0">
                <a:latin typeface="FMAbabld" panose="00000700000000000000" pitchFamily="2" charset="0"/>
              </a:rPr>
              <a:t>wdoS</a:t>
            </a:r>
            <a:r>
              <a:rPr lang="en-US" sz="6000" dirty="0" smtClean="0"/>
              <a:t> +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kjh</a:t>
            </a:r>
            <a:r>
              <a:rPr lang="en-US" sz="6000" dirty="0" smtClean="0"/>
              <a:t> =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wdoSkjh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482273"/>
            <a:ext cx="8229600" cy="1828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u="sng" dirty="0" err="1" smtClean="0">
                <a:latin typeface="FMAbabld" panose="00000700000000000000" pitchFamily="2" charset="0"/>
              </a:rPr>
              <a:t>ry;a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  <a:r>
              <a:rPr lang="en-US" sz="2800" u="sng" dirty="0" err="1" smtClean="0">
                <a:latin typeface="FMAbabld" panose="00000700000000000000" pitchFamily="2" charset="0"/>
              </a:rPr>
              <a:t>M,h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  <a:r>
              <a:rPr lang="en-US" sz="2800" u="sng" dirty="0" err="1" smtClean="0">
                <a:latin typeface="FMAbabld" panose="00000700000000000000" pitchFamily="2" charset="0"/>
              </a:rPr>
              <a:t>olajd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  <a:r>
              <a:rPr lang="en-US" sz="2800" u="sng" dirty="0" err="1" smtClean="0">
                <a:latin typeface="FMAbabld" panose="00000700000000000000" pitchFamily="2" charset="0"/>
              </a:rPr>
              <a:t>wiaido</a:t>
            </a:r>
            <a:r>
              <a:rPr lang="en-US" sz="2800" u="sng" dirty="0" smtClean="0">
                <a:latin typeface="FMAbabld" panose="00000700000000000000" pitchFamily="2" charset="0"/>
              </a:rPr>
              <a:t> ks¾udKh l, </a:t>
            </a:r>
            <a:r>
              <a:rPr lang="en-US" sz="2800" u="sng" dirty="0" err="1" smtClean="0">
                <a:latin typeface="FMAbabld" panose="00000700000000000000" pitchFamily="2" charset="0"/>
              </a:rPr>
              <a:t>wdosfha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  <a:r>
              <a:rPr lang="en-US" sz="2800" u="sng" dirty="0" err="1" smtClean="0">
                <a:latin typeface="FMAbabld" panose="00000700000000000000" pitchFamily="2" charset="0"/>
              </a:rPr>
              <a:t>kjh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2500" dirty="0" smtClean="0">
                <a:latin typeface="FMAbabld" panose="00000700000000000000" pitchFamily="2" charset="0"/>
              </a:rPr>
              <a:t>1 </a:t>
            </a:r>
            <a:r>
              <a:rPr lang="en-US" sz="2500" dirty="0" err="1" smtClean="0">
                <a:latin typeface="FMAbabld" panose="00000700000000000000" pitchFamily="2" charset="0"/>
              </a:rPr>
              <a:t>wúÊcd</a:t>
            </a:r>
            <a:r>
              <a:rPr lang="en-US" sz="2500" dirty="0" smtClean="0">
                <a:latin typeface="FMAbabld" panose="00000700000000000000" pitchFamily="2" charset="0"/>
              </a:rPr>
              <a:t> 2 ;</a:t>
            </a:r>
            <a:r>
              <a:rPr lang="en-US" sz="2500" dirty="0" err="1" smtClean="0">
                <a:latin typeface="FMAbabld" panose="00000700000000000000" pitchFamily="2" charset="0"/>
              </a:rPr>
              <a:t>Kayd</a:t>
            </a:r>
            <a:r>
              <a:rPr lang="en-US" sz="2500" dirty="0" smtClean="0">
                <a:latin typeface="FMAbabld" panose="00000700000000000000" pitchFamily="2" charset="0"/>
              </a:rPr>
              <a:t> 3 </a:t>
            </a:r>
            <a:r>
              <a:rPr lang="en-US" sz="2500" dirty="0" err="1" smtClean="0">
                <a:latin typeface="FMAbabld" panose="00000700000000000000" pitchFamily="2" charset="0"/>
              </a:rPr>
              <a:t>f,daN</a:t>
            </a:r>
            <a:r>
              <a:rPr lang="en-US" sz="2500" dirty="0" smtClean="0">
                <a:latin typeface="FMAbabld" panose="00000700000000000000" pitchFamily="2" charset="0"/>
              </a:rPr>
              <a:t> 4 </a:t>
            </a:r>
            <a:r>
              <a:rPr lang="en-US" sz="2500" dirty="0" err="1" smtClean="0">
                <a:latin typeface="FMAbabld" panose="00000700000000000000" pitchFamily="2" charset="0"/>
              </a:rPr>
              <a:t>oafõI</a:t>
            </a:r>
            <a:r>
              <a:rPr lang="en-US" sz="2500" dirty="0" smtClean="0">
                <a:latin typeface="FMAbabld" panose="00000700000000000000" pitchFamily="2" charset="0"/>
              </a:rPr>
              <a:t> 5 </a:t>
            </a:r>
            <a:r>
              <a:rPr lang="en-US" sz="2500" dirty="0" err="1" smtClean="0">
                <a:latin typeface="FMAbabld" panose="00000700000000000000" pitchFamily="2" charset="0"/>
              </a:rPr>
              <a:t>fuday</a:t>
            </a:r>
            <a:r>
              <a:rPr lang="en-US" sz="2500" dirty="0" smtClean="0">
                <a:latin typeface="FMAbabld" panose="00000700000000000000" pitchFamily="2" charset="0"/>
              </a:rPr>
              <a:t> 6 </a:t>
            </a:r>
            <a:r>
              <a:rPr lang="en-US" sz="2500" dirty="0" err="1" smtClean="0">
                <a:latin typeface="FMAbabld" panose="00000700000000000000" pitchFamily="2" charset="0"/>
              </a:rPr>
              <a:t>iqNi</a:t>
            </a:r>
            <a:r>
              <a:rPr lang="en-US" sz="2500" dirty="0" smtClean="0">
                <a:latin typeface="FMAbabld" panose="00000700000000000000" pitchFamily="2" charset="0"/>
              </a:rPr>
              <a:t>[a[d 7 </a:t>
            </a:r>
            <a:r>
              <a:rPr lang="en-US" sz="2500" dirty="0" err="1" smtClean="0">
                <a:latin typeface="FMAbabld" panose="00000700000000000000" pitchFamily="2" charset="0"/>
              </a:rPr>
              <a:t>iqLi</a:t>
            </a:r>
            <a:r>
              <a:rPr lang="en-US" sz="2500" dirty="0" smtClean="0">
                <a:latin typeface="FMAbabld" panose="00000700000000000000" pitchFamily="2" charset="0"/>
              </a:rPr>
              <a:t>[a[d 8 </a:t>
            </a:r>
            <a:r>
              <a:rPr lang="en-US" sz="2500" dirty="0" err="1" smtClean="0">
                <a:latin typeface="FMAbabld" panose="00000700000000000000" pitchFamily="2" charset="0"/>
              </a:rPr>
              <a:t>ksÉpi</a:t>
            </a:r>
            <a:r>
              <a:rPr lang="en-US" sz="2500" dirty="0" smtClean="0">
                <a:latin typeface="FMAbabld" panose="00000700000000000000" pitchFamily="2" charset="0"/>
              </a:rPr>
              <a:t>[a[d 9 </a:t>
            </a:r>
            <a:r>
              <a:rPr lang="en-US" sz="2500" dirty="0" err="1" smtClean="0">
                <a:latin typeface="FMAbabld" panose="00000700000000000000" pitchFamily="2" charset="0"/>
              </a:rPr>
              <a:t>w;a;i</a:t>
            </a:r>
            <a:r>
              <a:rPr lang="en-US" sz="2500" dirty="0" smtClean="0">
                <a:latin typeface="FMAbabld" panose="00000700000000000000" pitchFamily="2" charset="0"/>
              </a:rPr>
              <a:t>[a[d  </a:t>
            </a:r>
            <a:endParaRPr lang="en-US" sz="25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054" y="4816764"/>
            <a:ext cx="82296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u="sng" dirty="0" err="1" smtClean="0">
                <a:latin typeface="FMAbabld" panose="00000700000000000000" pitchFamily="2" charset="0"/>
              </a:rPr>
              <a:t>kj</a:t>
            </a:r>
            <a:r>
              <a:rPr lang="en-US" sz="2800" u="sng" dirty="0" smtClean="0">
                <a:latin typeface="FMAbabld" panose="00000700000000000000" pitchFamily="2" charset="0"/>
              </a:rPr>
              <a:t> </a:t>
            </a:r>
            <a:r>
              <a:rPr lang="en-US" sz="2800" u="sng" dirty="0" err="1" smtClean="0">
                <a:latin typeface="FMAbabld" panose="00000700000000000000" pitchFamily="2" charset="0"/>
              </a:rPr>
              <a:t>f,daflda;a;r</a:t>
            </a:r>
            <a:r>
              <a:rPr lang="en-US" sz="2800" u="sng" dirty="0" smtClean="0">
                <a:latin typeface="FMAbabld" panose="00000700000000000000" pitchFamily="2" charset="0"/>
              </a:rPr>
              <a:t> Y%S ioaO¾uh </a:t>
            </a:r>
          </a:p>
          <a:p>
            <a:pPr algn="ctr">
              <a:lnSpc>
                <a:spcPct val="150000"/>
              </a:lnSpc>
            </a:pPr>
            <a:r>
              <a:rPr lang="en-US" sz="2500" dirty="0" smtClean="0">
                <a:latin typeface="FMAbabld" panose="00000700000000000000" pitchFamily="2" charset="0"/>
              </a:rPr>
              <a:t>1 </a:t>
            </a:r>
            <a:r>
              <a:rPr lang="en-US" sz="2500" dirty="0" err="1" smtClean="0">
                <a:latin typeface="FMAbabld" panose="00000700000000000000" pitchFamily="2" charset="0"/>
              </a:rPr>
              <a:t>iu</a:t>
            </a:r>
            <a:r>
              <a:rPr lang="en-US" sz="2500" dirty="0" smtClean="0">
                <a:latin typeface="FMAbabld" panose="00000700000000000000" pitchFamily="2" charset="0"/>
              </a:rPr>
              <a:t>: 2 </a:t>
            </a:r>
            <a:r>
              <a:rPr lang="en-US" sz="2500" dirty="0" err="1" smtClean="0">
                <a:latin typeface="FMAbabld" panose="00000700000000000000" pitchFamily="2" charset="0"/>
              </a:rPr>
              <a:t>úmiaikd</a:t>
            </a:r>
            <a:r>
              <a:rPr lang="en-US" sz="2500" dirty="0" smtClean="0">
                <a:latin typeface="FMAbabld" panose="00000700000000000000" pitchFamily="2" charset="0"/>
              </a:rPr>
              <a:t> 3 </a:t>
            </a:r>
            <a:r>
              <a:rPr lang="en-US" sz="2500" dirty="0" err="1" smtClean="0">
                <a:latin typeface="FMAbabld" panose="00000700000000000000" pitchFamily="2" charset="0"/>
              </a:rPr>
              <a:t>wf,daN</a:t>
            </a:r>
            <a:r>
              <a:rPr lang="en-US" sz="2500" dirty="0" smtClean="0">
                <a:latin typeface="FMAbabld" panose="00000700000000000000" pitchFamily="2" charset="0"/>
              </a:rPr>
              <a:t> 4 </a:t>
            </a:r>
            <a:r>
              <a:rPr lang="en-US" sz="2500" dirty="0" err="1" smtClean="0">
                <a:latin typeface="FMAbabld" panose="00000700000000000000" pitchFamily="2" charset="0"/>
              </a:rPr>
              <a:t>woafõI</a:t>
            </a:r>
            <a:r>
              <a:rPr lang="en-US" sz="2500" dirty="0" smtClean="0">
                <a:latin typeface="FMAbabld" panose="00000700000000000000" pitchFamily="2" charset="0"/>
              </a:rPr>
              <a:t> 5 </a:t>
            </a:r>
            <a:r>
              <a:rPr lang="en-US" sz="2500" dirty="0" err="1" smtClean="0">
                <a:latin typeface="FMAbabld" panose="00000700000000000000" pitchFamily="2" charset="0"/>
              </a:rPr>
              <a:t>wfuday</a:t>
            </a:r>
            <a:r>
              <a:rPr lang="en-US" sz="2500" dirty="0" smtClean="0">
                <a:latin typeface="FMAbabld" panose="00000700000000000000" pitchFamily="2" charset="0"/>
              </a:rPr>
              <a:t> 6 </a:t>
            </a:r>
            <a:r>
              <a:rPr lang="en-US" sz="2500" dirty="0" err="1" smtClean="0">
                <a:latin typeface="FMAbabld" panose="00000700000000000000" pitchFamily="2" charset="0"/>
              </a:rPr>
              <a:t>wiqNi</a:t>
            </a:r>
            <a:r>
              <a:rPr lang="en-US" sz="2500" dirty="0" smtClean="0">
                <a:latin typeface="FMAbabld" panose="00000700000000000000" pitchFamily="2" charset="0"/>
              </a:rPr>
              <a:t>[a[d 7 </a:t>
            </a:r>
            <a:r>
              <a:rPr lang="en-US" sz="2500" dirty="0" err="1" smtClean="0">
                <a:latin typeface="FMAbabld" panose="00000700000000000000" pitchFamily="2" charset="0"/>
              </a:rPr>
              <a:t>ÿlaLi</a:t>
            </a:r>
            <a:r>
              <a:rPr lang="en-US" sz="2500" dirty="0" smtClean="0">
                <a:latin typeface="FMAbabld" panose="00000700000000000000" pitchFamily="2" charset="0"/>
              </a:rPr>
              <a:t>[a[d 8 </a:t>
            </a:r>
            <a:r>
              <a:rPr lang="en-US" sz="2500" dirty="0" err="1" smtClean="0">
                <a:latin typeface="FMAbabld" panose="00000700000000000000" pitchFamily="2" charset="0"/>
              </a:rPr>
              <a:t>wksÉpi</a:t>
            </a:r>
            <a:r>
              <a:rPr lang="en-US" sz="2500" dirty="0" smtClean="0">
                <a:latin typeface="FMAbabld" panose="00000700000000000000" pitchFamily="2" charset="0"/>
              </a:rPr>
              <a:t>[a[d 9 </a:t>
            </a:r>
            <a:r>
              <a:rPr lang="en-US" sz="2500" dirty="0" err="1" smtClean="0">
                <a:latin typeface="FMAbabld" panose="00000700000000000000" pitchFamily="2" charset="0"/>
              </a:rPr>
              <a:t>wk;a;i</a:t>
            </a:r>
            <a:r>
              <a:rPr lang="en-US" sz="2500" dirty="0" smtClean="0">
                <a:latin typeface="FMAbabld" panose="00000700000000000000" pitchFamily="2" charset="0"/>
              </a:rPr>
              <a:t>[a[d  </a:t>
            </a:r>
            <a:endParaRPr lang="en-US" sz="25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97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7200" y="6197121"/>
            <a:ext cx="82296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7200" y="4543020"/>
            <a:ext cx="8229600" cy="1353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57200" y="2885897"/>
            <a:ext cx="8229600" cy="1353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57200" y="1231338"/>
            <a:ext cx="8229600" cy="1353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497785"/>
            <a:ext cx="82296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94426" y="455651"/>
            <a:ext cx="191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 smtClean="0">
                <a:latin typeface="FMAbabld" panose="00000700000000000000" pitchFamily="2" charset="0"/>
              </a:rPr>
              <a:t>ixLdrfhka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095" y="1199525"/>
            <a:ext cx="308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FMAbabld" panose="00000700000000000000" pitchFamily="2" charset="0"/>
              </a:rPr>
              <a:t>rd. </a:t>
            </a:r>
            <a:r>
              <a:rPr lang="en-US" sz="2800" dirty="0" err="1" smtClean="0">
                <a:latin typeface="FMAbabld" panose="00000700000000000000" pitchFamily="2" charset="0"/>
              </a:rPr>
              <a:t>ixLdrfhka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oafõI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ixLdrfhka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fuday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ixLdrfhka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9171" y="2872143"/>
            <a:ext cx="1403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FMAbabld" panose="00000700000000000000" pitchFamily="2" charset="0"/>
              </a:rPr>
              <a:t>rd.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oafõI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fuday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3649" y="4527112"/>
            <a:ext cx="1429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FMAbabld" panose="00000700000000000000" pitchFamily="2" charset="0"/>
              </a:rPr>
              <a:t>rd. 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 </a:t>
            </a: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oafõI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</a:p>
          <a:p>
            <a:pPr algn="r"/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fuday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0903" y="4957998"/>
            <a:ext cx="203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</a:rPr>
              <a:t>ix</a:t>
            </a:r>
            <a:r>
              <a:rPr lang="en-US" sz="2800" dirty="0" smtClean="0"/>
              <a:t> +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fÉ;kd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8800" y="4957998"/>
            <a:ext cx="39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</a:t>
            </a:r>
            <a:endParaRPr lang="en-US" dirty="0">
              <a:latin typeface="FMAbabld" panose="00000700000000000000" pitchFamily="2" charset="0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3499488" y="4658019"/>
            <a:ext cx="252663" cy="112317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28192" y="6164111"/>
            <a:ext cx="2271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FMAbabld" panose="00000700000000000000" pitchFamily="2" charset="0"/>
              </a:rPr>
              <a:t>wNsixLdrfhka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7295" y="443390"/>
            <a:ext cx="1452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0903" y="1228763"/>
            <a:ext cx="2392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rd.fÉ;kd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</a:p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oafõIfÉ;kd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fudayfÉ;kd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0612" y="2842982"/>
            <a:ext cx="23645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rd.fÉ;kd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</a:p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oafõIfÉ;kd</a:t>
            </a:r>
            <a:endParaRPr lang="en-US" sz="2800" dirty="0" smtClean="0">
              <a:latin typeface="FMAbabld" panose="00000700000000000000" pitchFamily="2" charset="0"/>
              <a:sym typeface="Wingdings" panose="05000000000000000000" pitchFamily="2" charset="2"/>
            </a:endParaRPr>
          </a:p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fudayfÉ;kd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0903" y="6105104"/>
            <a:ext cx="177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FMAbabld" panose="00000700000000000000" pitchFamily="2" charset="0"/>
                <a:sym typeface="Wingdings" panose="05000000000000000000" pitchFamily="2" charset="2"/>
              </a:rPr>
              <a:t>ixfÉ;kd</a:t>
            </a:r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5606" y="6164111"/>
            <a:ext cx="39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</a:t>
            </a:r>
            <a:endParaRPr lang="en-US" dirty="0">
              <a:latin typeface="FMAbabld" panose="000007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8799" y="3300877"/>
            <a:ext cx="39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</a:t>
            </a:r>
            <a:endParaRPr lang="en-US" dirty="0">
              <a:latin typeface="FMAbabld" panose="000007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75606" y="1659650"/>
            <a:ext cx="385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</a:t>
            </a:r>
            <a:endParaRPr lang="en-US" dirty="0">
              <a:latin typeface="FMAbabld" panose="000007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68802" y="503209"/>
            <a:ext cx="39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MAbabld" panose="00000700000000000000" pitchFamily="2" charset="0"/>
                <a:sym typeface="Wingdings" panose="05000000000000000000" pitchFamily="2" charset="2"/>
              </a:rPr>
              <a:t></a:t>
            </a:r>
            <a:endParaRPr lang="en-US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29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1" grpId="0" animBg="1"/>
      <p:bldP spid="20" grpId="0" animBg="1"/>
      <p:bldP spid="3" grpId="0" animBg="1"/>
      <p:bldP spid="4" grpId="0"/>
      <p:bldP spid="5" grpId="0"/>
      <p:bldP spid="6" grpId="0"/>
      <p:bldP spid="7" grpId="0"/>
      <p:bldP spid="8" grpId="0"/>
      <p:bldP spid="9" grpId="0"/>
      <p:bldP spid="2" grpId="0" animBg="1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746" y="892155"/>
            <a:ext cx="843279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dirty="0" err="1" smtClean="0">
                <a:latin typeface="FMAbabld" panose="00000700000000000000" pitchFamily="2" charset="0"/>
              </a:rPr>
              <a:t>ixLdr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4000" dirty="0" err="1" smtClean="0">
                <a:latin typeface="FMAbabld" panose="00000700000000000000" pitchFamily="2" charset="0"/>
              </a:rPr>
              <a:t>hkq</a:t>
            </a:r>
            <a:r>
              <a:rPr lang="en-US" sz="4000" dirty="0" smtClean="0">
                <a:latin typeface="FMAbabld" panose="00000700000000000000" pitchFamily="2" charset="0"/>
              </a:rPr>
              <a:t> mod¾: </a:t>
            </a:r>
            <a:r>
              <a:rPr lang="en-US" sz="4000" dirty="0" err="1" smtClean="0">
                <a:latin typeface="FMAbabld" panose="00000700000000000000" pitchFamily="2" charset="0"/>
              </a:rPr>
              <a:t>f,dalfha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fohla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fkdj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4000" dirty="0" err="1" smtClean="0">
                <a:latin typeface="FMAbabld" panose="00000700000000000000" pitchFamily="2" charset="0"/>
              </a:rPr>
              <a:t>isf;a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yg.kakd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sz="6600" dirty="0" err="1" smtClean="0">
                <a:latin typeface="FMAbabld" panose="00000700000000000000" pitchFamily="2" charset="0"/>
              </a:rPr>
              <a:t>ixfÉ;kdhs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12238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0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743" y="2152238"/>
            <a:ext cx="3545867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MAbabld" panose="00000700000000000000" pitchFamily="2" charset="0"/>
              </a:rPr>
              <a:t>wd¾h </a:t>
            </a:r>
            <a:r>
              <a:rPr lang="en-US" sz="4000" b="1" dirty="0" err="1" smtClean="0">
                <a:latin typeface="FMAbabld" panose="00000700000000000000" pitchFamily="2" charset="0"/>
              </a:rPr>
              <a:t>idikfha</a:t>
            </a:r>
            <a:r>
              <a:rPr lang="en-US" sz="4000" b="1" dirty="0" smtClean="0">
                <a:latin typeface="FMAbabld" panose="00000700000000000000" pitchFamily="2" charset="0"/>
              </a:rPr>
              <a:t> </a:t>
            </a:r>
            <a:r>
              <a:rPr lang="en-US" sz="4000" b="1" dirty="0" err="1" smtClean="0">
                <a:latin typeface="FMAbabld" panose="00000700000000000000" pitchFamily="2" charset="0"/>
              </a:rPr>
              <a:t>mxpldu</a:t>
            </a:r>
            <a:r>
              <a:rPr lang="en-US" sz="4000" b="1" dirty="0" smtClean="0">
                <a:latin typeface="FMAbabld" panose="00000700000000000000" pitchFamily="2" charset="0"/>
              </a:rPr>
              <a:t> .=K </a:t>
            </a:r>
            <a:r>
              <a:rPr lang="en-US" sz="4000" b="1" dirty="0" err="1" smtClean="0">
                <a:latin typeface="FMAbabld" panose="00000700000000000000" pitchFamily="2" charset="0"/>
              </a:rPr>
              <a:t>WmoSyq</a:t>
            </a:r>
            <a:r>
              <a:rPr lang="en-US" sz="4000" b="1" dirty="0" smtClean="0">
                <a:latin typeface="FMAbabld" panose="00000700000000000000" pitchFamily="2" charset="0"/>
              </a:rPr>
              <a:t> </a:t>
            </a:r>
            <a:r>
              <a:rPr lang="en-US" sz="4000" b="1" dirty="0" err="1" smtClean="0">
                <a:latin typeface="FMAbabld" panose="00000700000000000000" pitchFamily="2" charset="0"/>
              </a:rPr>
              <a:t>fyj;a</a:t>
            </a:r>
            <a:r>
              <a:rPr lang="en-US" sz="4000" b="1" dirty="0" smtClean="0">
                <a:latin typeface="FMAbabld" panose="00000700000000000000" pitchFamily="2" charset="0"/>
              </a:rPr>
              <a:t> </a:t>
            </a:r>
            <a:r>
              <a:rPr lang="en-US" sz="4000" b="1" dirty="0" err="1" smtClean="0">
                <a:latin typeface="FMAbabld" panose="00000700000000000000" pitchFamily="2" charset="0"/>
              </a:rPr>
              <a:t>wdiajdokSh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  <a:endParaRPr lang="en-US" sz="4000" b="1" dirty="0">
              <a:latin typeface="FMAbabld" panose="000007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0574" y="613356"/>
            <a:ext cx="349794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FMAbabld" panose="00000700000000000000" pitchFamily="2" charset="0"/>
              </a:rPr>
              <a:t>cd;s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crd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jHdê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urK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fYdal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mßfoaj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ÿlaL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fodaukiai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</a:p>
          <a:p>
            <a:r>
              <a:rPr lang="en-US" sz="4000" b="1" dirty="0" err="1" smtClean="0">
                <a:latin typeface="FMAbabld" panose="00000700000000000000" pitchFamily="2" charset="0"/>
              </a:rPr>
              <a:t>Wmdhdi</a:t>
            </a:r>
            <a:r>
              <a:rPr lang="en-US" sz="4000" b="1" dirty="0" smtClean="0">
                <a:latin typeface="FMAbabld" panose="00000700000000000000" pitchFamily="2" charset="0"/>
              </a:rPr>
              <a:t> O¾u </a:t>
            </a:r>
            <a:r>
              <a:rPr lang="si-LK" sz="4000" b="1" dirty="0" smtClean="0"/>
              <a:t>  </a:t>
            </a:r>
            <a:endParaRPr lang="en-US" sz="4000" b="1" dirty="0"/>
          </a:p>
        </p:txBody>
      </p:sp>
      <p:sp>
        <p:nvSpPr>
          <p:cNvPr id="5" name="Right Arrow 4"/>
          <p:cNvSpPr/>
          <p:nvPr/>
        </p:nvSpPr>
        <p:spPr>
          <a:xfrm>
            <a:off x="4091533" y="3061958"/>
            <a:ext cx="986118" cy="7351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8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405" y="5469289"/>
            <a:ext cx="9025192" cy="1236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05" y="1994263"/>
            <a:ext cx="9025192" cy="1236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" y="157627"/>
            <a:ext cx="914399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 sz="4000" dirty="0">
                <a:latin typeface="FMAbabld" panose="00000700000000000000" pitchFamily="2" charset="0"/>
              </a:rPr>
              <a:t>cd;s hkq Wm;o we;=¨</a:t>
            </a:r>
          </a:p>
          <a:p>
            <a:pPr algn="ctr" eaLnBrk="1" hangingPunct="1"/>
            <a:r>
              <a:rPr lang="en-US" sz="4000" dirty="0">
                <a:latin typeface="FMAbabld" panose="00000700000000000000" pitchFamily="2" charset="0"/>
              </a:rPr>
              <a:t>fN!;sl f,dalfha we;s ish,a, whs;s fõ'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9405" y="3739889"/>
            <a:ext cx="902519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4000" dirty="0" err="1" smtClean="0">
                <a:latin typeface="FMAbabld" panose="00000700000000000000" pitchFamily="2" charset="0"/>
              </a:rPr>
              <a:t>cd;s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>
                <a:latin typeface="FMAbabld" panose="00000700000000000000" pitchFamily="2" charset="0"/>
              </a:rPr>
              <a:t>yd máÉP </a:t>
            </a:r>
            <a:r>
              <a:rPr lang="en-US" sz="4000" dirty="0" err="1">
                <a:latin typeface="FMAbabld" panose="00000700000000000000" pitchFamily="2" charset="0"/>
              </a:rPr>
              <a:t>ùfuka</a:t>
            </a:r>
            <a:r>
              <a:rPr lang="en-US" sz="4000" dirty="0">
                <a:latin typeface="FMAbabld" panose="00000700000000000000" pitchFamily="2" charset="0"/>
              </a:rPr>
              <a:t> </a:t>
            </a:r>
            <a:r>
              <a:rPr lang="en-US" sz="4000" dirty="0" err="1">
                <a:latin typeface="FMAbabld" panose="00000700000000000000" pitchFamily="2" charset="0"/>
              </a:rPr>
              <a:t>ms%h</a:t>
            </a:r>
            <a:r>
              <a:rPr lang="en-US" sz="4000" dirty="0">
                <a:latin typeface="FMAbabld" panose="00000700000000000000" pitchFamily="2" charset="0"/>
              </a:rPr>
              <a:t> </a:t>
            </a:r>
            <a:r>
              <a:rPr lang="en-US" sz="4000" dirty="0" err="1">
                <a:latin typeface="FMAbabld" panose="00000700000000000000" pitchFamily="2" charset="0"/>
              </a:rPr>
              <a:t>cd;s</a:t>
            </a:r>
            <a:r>
              <a:rPr lang="en-US" sz="4000" dirty="0">
                <a:latin typeface="FMAbabld" panose="00000700000000000000" pitchFamily="2" charset="0"/>
              </a:rPr>
              <a:t> </a:t>
            </a:r>
            <a:r>
              <a:rPr lang="en-US" sz="4000" dirty="0" err="1">
                <a:latin typeface="FMAbabld" panose="00000700000000000000" pitchFamily="2" charset="0"/>
              </a:rPr>
              <a:t>fyj;a</a:t>
            </a:r>
            <a:endParaRPr lang="en-US" sz="4000" dirty="0">
              <a:latin typeface="FMAbabld" panose="00000700000000000000" pitchFamily="2" charset="0"/>
            </a:endParaRPr>
          </a:p>
          <a:p>
            <a:pPr algn="ctr" eaLnBrk="1" hangingPunct="1"/>
            <a:r>
              <a:rPr lang="en-US" sz="4000" dirty="0">
                <a:latin typeface="FMAbabld" panose="00000700000000000000" pitchFamily="2" charset="0"/>
              </a:rPr>
              <a:t>cd;sm‘ </a:t>
            </a:r>
            <a:r>
              <a:rPr lang="en-US" sz="4000" dirty="0" err="1" smtClean="0">
                <a:latin typeface="FMAbabld" panose="00000700000000000000" pitchFamily="2" charset="0"/>
              </a:rPr>
              <a:t>ÿl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keue;s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wdiaidoh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>
                <a:latin typeface="FMAbabld" panose="00000700000000000000" pitchFamily="2" charset="0"/>
              </a:rPr>
              <a:t>yg .kS'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4799" y="2199312"/>
            <a:ext cx="8674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latin typeface="FMAbabld" panose="00000700000000000000" pitchFamily="2" charset="0"/>
              </a:rPr>
              <a:t>i;r</a:t>
            </a:r>
            <a:r>
              <a:rPr lang="en-US" sz="4400" b="1" dirty="0" smtClean="0">
                <a:latin typeface="FMAbabld" panose="00000700000000000000" pitchFamily="2" charset="0"/>
              </a:rPr>
              <a:t> </a:t>
            </a:r>
            <a:r>
              <a:rPr lang="en-US" sz="4400" b="1" dirty="0" err="1" smtClean="0">
                <a:latin typeface="FMAbabld" panose="00000700000000000000" pitchFamily="2" charset="0"/>
              </a:rPr>
              <a:t>uyd</a:t>
            </a:r>
            <a:r>
              <a:rPr lang="en-US" sz="4400" b="1" dirty="0" smtClean="0">
                <a:latin typeface="FMAbabld" panose="00000700000000000000" pitchFamily="2" charset="0"/>
              </a:rPr>
              <a:t> N+; </a:t>
            </a:r>
            <a:r>
              <a:rPr lang="en-US" sz="4400" b="1" dirty="0" err="1" smtClean="0">
                <a:latin typeface="FMAbabld" panose="00000700000000000000" pitchFamily="2" charset="0"/>
              </a:rPr>
              <a:t>f,dalh</a:t>
            </a:r>
            <a:r>
              <a:rPr lang="en-US" sz="4400" b="1" dirty="0" smtClean="0"/>
              <a:t> = </a:t>
            </a:r>
            <a:r>
              <a:rPr lang="en-US" sz="4400" b="1" dirty="0" err="1" smtClean="0">
                <a:latin typeface="FMAbabld" panose="00000700000000000000" pitchFamily="2" charset="0"/>
              </a:rPr>
              <a:t>øjH</a:t>
            </a:r>
            <a:r>
              <a:rPr lang="en-US" sz="4400" b="1" dirty="0" smtClean="0">
                <a:latin typeface="FMAbabld" panose="00000700000000000000" pitchFamily="2" charset="0"/>
              </a:rPr>
              <a:t> </a:t>
            </a:r>
            <a:r>
              <a:rPr lang="en-US" sz="4400" b="1" dirty="0" smtClean="0"/>
              <a:t>/</a:t>
            </a:r>
            <a:r>
              <a:rPr lang="en-US" sz="4400" b="1" dirty="0" smtClean="0">
                <a:latin typeface="FMAbabld" panose="00000700000000000000" pitchFamily="2" charset="0"/>
              </a:rPr>
              <a:t> </a:t>
            </a:r>
            <a:r>
              <a:rPr lang="en-US" sz="4400" b="1" dirty="0" err="1" smtClean="0">
                <a:latin typeface="FMAbabld" panose="00000700000000000000" pitchFamily="2" charset="0"/>
              </a:rPr>
              <a:t>mqoa</a:t>
            </a:r>
            <a:r>
              <a:rPr lang="en-US" sz="4400" b="1" dirty="0" smtClean="0">
                <a:latin typeface="FMAbabld" panose="00000700000000000000" pitchFamily="2" charset="0"/>
              </a:rPr>
              <a:t>., </a:t>
            </a:r>
            <a:endParaRPr lang="en-US" sz="4400" b="1" dirty="0">
              <a:latin typeface="FMAbabld" panose="000007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05" y="5702876"/>
            <a:ext cx="9084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latin typeface="FMAbabld" panose="00000700000000000000" pitchFamily="2" charset="0"/>
              </a:rPr>
              <a:t>WmdodkialkaO</a:t>
            </a:r>
            <a:r>
              <a:rPr lang="en-US" sz="4400" b="1" dirty="0" smtClean="0">
                <a:latin typeface="FMAbabld" panose="00000700000000000000" pitchFamily="2" charset="0"/>
              </a:rPr>
              <a:t>  </a:t>
            </a:r>
            <a:r>
              <a:rPr lang="en-US" sz="4400" b="1" dirty="0" err="1" smtClean="0">
                <a:latin typeface="FMAbabld" panose="00000700000000000000" pitchFamily="2" charset="0"/>
              </a:rPr>
              <a:t>f,dalh</a:t>
            </a:r>
            <a:r>
              <a:rPr lang="en-US" sz="4400" b="1" dirty="0" smtClean="0"/>
              <a:t> = </a:t>
            </a:r>
            <a:r>
              <a:rPr lang="en-US" sz="4400" b="1" dirty="0" err="1" smtClean="0">
                <a:latin typeface="FMAbabld" panose="00000700000000000000" pitchFamily="2" charset="0"/>
              </a:rPr>
              <a:t>jia</a:t>
            </a:r>
            <a:r>
              <a:rPr lang="en-US" sz="4400" b="1" dirty="0" smtClean="0">
                <a:latin typeface="FMAbabld" panose="00000700000000000000" pitchFamily="2" charset="0"/>
              </a:rPr>
              <a:t>;= </a:t>
            </a:r>
            <a:r>
              <a:rPr lang="en-US" sz="4400" b="1" dirty="0" smtClean="0"/>
              <a:t>/</a:t>
            </a:r>
            <a:r>
              <a:rPr lang="en-US" sz="4400" b="1" dirty="0" smtClean="0">
                <a:latin typeface="FMAbabld" panose="00000700000000000000" pitchFamily="2" charset="0"/>
              </a:rPr>
              <a:t> </a:t>
            </a:r>
            <a:r>
              <a:rPr lang="en-US" sz="4400" b="1" dirty="0" err="1" smtClean="0">
                <a:latin typeface="FMAbabld" panose="00000700000000000000" pitchFamily="2" charset="0"/>
              </a:rPr>
              <a:t>i;aj</a:t>
            </a:r>
            <a:endParaRPr lang="en-US" sz="4400" b="1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18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2" grpId="0"/>
      <p:bldP spid="13" grpId="0"/>
      <p:bldP spid="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6453260" y="1902372"/>
            <a:ext cx="2512291" cy="472901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ilaldh</a:t>
            </a:r>
            <a:r>
              <a:rPr lang="en-US" sz="2000" dirty="0">
                <a:latin typeface="FMAbabld" panose="00000700000000000000" pitchFamily="2" charset="0"/>
              </a:rPr>
              <a:t> </a:t>
            </a:r>
            <a:r>
              <a:rPr lang="en-US" sz="2000" dirty="0" err="1">
                <a:latin typeface="FMAbabld" panose="00000700000000000000" pitchFamily="2" charset="0"/>
              </a:rPr>
              <a:t>osÜÀ</a:t>
            </a:r>
            <a:endParaRPr lang="en-US" sz="2000" dirty="0">
              <a:latin typeface="FMAbabld" panose="000007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úÑlsÉpd</a:t>
            </a:r>
            <a:r>
              <a:rPr lang="en-US" sz="2000" dirty="0">
                <a:latin typeface="FMAbabld" panose="00000700000000000000" pitchFamily="2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iS,ín</a:t>
            </a:r>
            <a:r>
              <a:rPr lang="en-US" sz="2000" dirty="0">
                <a:latin typeface="FMAbabld" panose="00000700000000000000" pitchFamily="2" charset="0"/>
              </a:rPr>
              <a:t>; </a:t>
            </a:r>
            <a:r>
              <a:rPr lang="en-US" sz="2000" dirty="0" err="1">
                <a:latin typeface="FMAbabld" panose="00000700000000000000" pitchFamily="2" charset="0"/>
              </a:rPr>
              <a:t>mrdudi</a:t>
            </a:r>
            <a:r>
              <a:rPr lang="en-US" sz="2000" dirty="0">
                <a:latin typeface="FMAbabld" panose="00000700000000000000" pitchFamily="2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ldurd</a:t>
            </a:r>
            <a:r>
              <a:rPr lang="en-US" sz="2000" dirty="0">
                <a:latin typeface="FMAbabld" panose="00000700000000000000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má</a:t>
            </a:r>
            <a:r>
              <a:rPr lang="en-US" sz="2000" dirty="0">
                <a:latin typeface="FMAbabld" panose="00000700000000000000" pitchFamily="2" charset="0"/>
              </a:rPr>
              <a:t>&gt;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rEm</a:t>
            </a:r>
            <a:r>
              <a:rPr lang="en-US" sz="2000" dirty="0">
                <a:latin typeface="FMAbabld" panose="00000700000000000000" pitchFamily="2" charset="0"/>
              </a:rPr>
              <a:t> rd.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wrEm</a:t>
            </a:r>
            <a:r>
              <a:rPr lang="en-US" sz="2000" dirty="0">
                <a:latin typeface="FMAbabld" panose="00000700000000000000" pitchFamily="2" charset="0"/>
              </a:rPr>
              <a:t> rd.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udk</a:t>
            </a:r>
            <a:r>
              <a:rPr lang="en-US" sz="2000" dirty="0">
                <a:latin typeface="FMAbabld" panose="00000700000000000000" pitchFamily="2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WoaoÉp</a:t>
            </a:r>
            <a:endParaRPr lang="en-US" sz="2000" dirty="0">
              <a:latin typeface="FMAbabld" panose="000007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FMAbabld" panose="00000700000000000000" pitchFamily="2" charset="0"/>
              </a:rPr>
              <a:t>wúoHd</a:t>
            </a:r>
            <a:r>
              <a:rPr lang="en-US" sz="2000" dirty="0"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335898" y="1897754"/>
            <a:ext cx="2512291" cy="472901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fidajdka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ilod.dó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wkd.dó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wßy;a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83254" y="1897754"/>
            <a:ext cx="2512291" cy="472901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ÿl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ÿlg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fya</a:t>
            </a:r>
            <a:r>
              <a:rPr lang="en-US" sz="2800" dirty="0" smtClean="0">
                <a:latin typeface="FMAbabld" panose="00000700000000000000" pitchFamily="2" charset="0"/>
              </a:rPr>
              <a:t>;=j </a:t>
            </a:r>
          </a:p>
          <a:p>
            <a:pPr>
              <a:lnSpc>
                <a:spcPct val="20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ÿl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ke;s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lsÍu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2800" dirty="0" err="1" smtClean="0">
                <a:latin typeface="FMAbabld" panose="00000700000000000000" pitchFamily="2" charset="0"/>
              </a:rPr>
              <a:t>ÿl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ke;s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lsÍfï</a:t>
            </a:r>
            <a:r>
              <a:rPr lang="en-US" sz="2800" dirty="0" smtClean="0">
                <a:latin typeface="FMAbabld" panose="00000700000000000000" pitchFamily="2" charset="0"/>
              </a:rPr>
              <a:t> ud¾.h 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453261" y="1897754"/>
            <a:ext cx="2512291" cy="47290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4730" y="1902492"/>
            <a:ext cx="2512291" cy="47290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335898" y="1897754"/>
            <a:ext cx="2512291" cy="47290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1216893" y="187036"/>
            <a:ext cx="415636" cy="254462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4368061" y="187035"/>
            <a:ext cx="415636" cy="254462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7519229" y="187035"/>
            <a:ext cx="415636" cy="254462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2400" y="297418"/>
            <a:ext cx="247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FMAbabld" panose="00000700000000000000" pitchFamily="2" charset="0"/>
              </a:rPr>
              <a:t>nqoaO</a:t>
            </a:r>
            <a:r>
              <a:rPr lang="en-US" sz="3200" dirty="0">
                <a:latin typeface="FMAbabld" panose="00000700000000000000" pitchFamily="2" charset="0"/>
              </a:rPr>
              <a:t> </a:t>
            </a:r>
            <a:r>
              <a:rPr lang="en-US" sz="3200" dirty="0" err="1">
                <a:latin typeface="FMAbabld" panose="00000700000000000000" pitchFamily="2" charset="0"/>
              </a:rPr>
              <a:t>foaYkdj</a:t>
            </a:r>
            <a:r>
              <a:rPr lang="en-US" sz="3200" dirty="0">
                <a:latin typeface="FMAbabld" panose="00000700000000000000" pitchFamily="2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35897" y="129309"/>
            <a:ext cx="24799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atin typeface="FMAbabld" panose="00000700000000000000" pitchFamily="2" charset="0"/>
              </a:rPr>
              <a:t>uy;a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3200" dirty="0" smtClean="0">
                <a:latin typeface="FMAbabld" panose="00000700000000000000" pitchFamily="2" charset="0"/>
              </a:rPr>
              <a:t>M, </a:t>
            </a:r>
            <a:endParaRPr lang="en-US" sz="3200" dirty="0">
              <a:latin typeface="FMAbabld" panose="000007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4781" y="51197"/>
            <a:ext cx="2524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MAbabld" panose="00000700000000000000" pitchFamily="2" charset="0"/>
              </a:rPr>
              <a:t>oi </a:t>
            </a:r>
            <a:r>
              <a:rPr lang="en-US" sz="3200" dirty="0" err="1" smtClean="0">
                <a:latin typeface="FMAbabld" panose="00000700000000000000" pitchFamily="2" charset="0"/>
              </a:rPr>
              <a:t>ixfhdack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m%ydKh</a:t>
            </a:r>
            <a:r>
              <a:rPr lang="en-US" sz="3200" dirty="0" smtClean="0">
                <a:latin typeface="FMAbabld" panose="00000700000000000000" pitchFamily="2" charset="0"/>
              </a:rPr>
              <a:t>  </a:t>
            </a:r>
            <a:endParaRPr lang="en-US" sz="3200" dirty="0">
              <a:latin typeface="FMAbabld" panose="000007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68602" y="3639127"/>
            <a:ext cx="495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=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2854036" y="3186748"/>
            <a:ext cx="410280" cy="45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854036" y="4654790"/>
            <a:ext cx="410280" cy="45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907486" y="3639127"/>
            <a:ext cx="495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=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5992920" y="3186748"/>
            <a:ext cx="410280" cy="45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992920" y="4654790"/>
            <a:ext cx="410280" cy="45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8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000"/>
                            </p:stCondLst>
                            <p:childTnLst>
                              <p:par>
                                <p:cTn id="1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00"/>
                            </p:stCondLst>
                            <p:childTnLst>
                              <p:par>
                                <p:cTn id="1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0"/>
                            </p:stCondLst>
                            <p:childTnLst>
                              <p:par>
                                <p:cTn id="1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000"/>
                            </p:stCondLst>
                            <p:childTnLst>
                              <p:par>
                                <p:cTn id="1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7000"/>
                            </p:stCondLst>
                            <p:childTnLst>
                              <p:par>
                                <p:cTn id="1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8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9000"/>
                            </p:stCondLst>
                            <p:childTnLst>
                              <p:par>
                                <p:cTn id="1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10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1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2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4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2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4F4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4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4F4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8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2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4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8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2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4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5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6" dur="10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8" dur="1000" fill="hold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9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50" dur="1000" fill="hold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D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6" grpId="0" animBg="1"/>
      <p:bldP spid="6" grpId="0" animBg="1"/>
      <p:bldP spid="7" grpId="0" animBg="1"/>
      <p:bldP spid="8" grpId="0" animBg="1"/>
      <p:bldP spid="11" grpId="0"/>
      <p:bldP spid="12" grpId="0"/>
      <p:bldP spid="13" grpId="0"/>
      <p:bldP spid="18" grpId="0"/>
      <p:bldP spid="20" grpId="0" animBg="1"/>
      <p:bldP spid="21" grpId="0" animBg="1"/>
      <p:bldP spid="22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349" y="1254034"/>
            <a:ext cx="78812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wOHd;añl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Ivdh;k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i;r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uyd</a:t>
            </a:r>
            <a:r>
              <a:rPr lang="en-US" sz="6000" dirty="0" smtClean="0">
                <a:latin typeface="FMAbabld" panose="00000700000000000000" pitchFamily="2" charset="0"/>
              </a:rPr>
              <a:t> N+;</a:t>
            </a:r>
            <a:r>
              <a:rPr lang="en-US" sz="6000" dirty="0" err="1" smtClean="0">
                <a:latin typeface="FMAbabld" panose="00000700000000000000" pitchFamily="2" charset="0"/>
              </a:rPr>
              <a:t>hkaf.ka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ieÿKq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wei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lk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wdoS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bkaøshkao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smtClean="0"/>
              <a:t>?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30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5260" y="473361"/>
          <a:ext cx="9052560" cy="5943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76587349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85752598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0702282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703727125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49465246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331183"/>
                    </a:ext>
                  </a:extLst>
                </a:gridCol>
              </a:tblGrid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wNHka;r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ndysr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wdh;k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fmfkk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efgk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iajNdjh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94953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wei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rEm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647347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Yío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465235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kdih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.</a:t>
                      </a:r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kaO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83109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osj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ri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03617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lh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fmdÜGín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imamá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7456"/>
                  </a:ext>
                </a:extLst>
              </a:tr>
              <a:tr h="849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uk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Oïu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wksoiaik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anose="00000700000000000000" pitchFamily="2" charset="0"/>
                        </a:rPr>
                        <a:t>wmamá</a:t>
                      </a:r>
                      <a:r>
                        <a:rPr lang="en-US" sz="2400" dirty="0" smtClean="0">
                          <a:latin typeface="FMAbabld" panose="00000700000000000000" pitchFamily="2" charset="0"/>
                        </a:rPr>
                        <a:t>&gt;</a:t>
                      </a:r>
                      <a:r>
                        <a:rPr lang="en-US" sz="2400" baseline="0" dirty="0" smtClean="0">
                          <a:latin typeface="FMAbabld" panose="00000700000000000000" pitchFamily="2" charset="0"/>
                        </a:rPr>
                        <a:t> </a:t>
                      </a:r>
                      <a:endParaRPr lang="en-US" sz="2400" dirty="0"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431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0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1559676"/>
            <a:ext cx="3195277" cy="3872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6641" y="1559676"/>
            <a:ext cx="51903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latin typeface="FMAbabld" panose="00000700000000000000" pitchFamily="2" charset="0"/>
              </a:rPr>
              <a:t>i;r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uyd</a:t>
            </a:r>
            <a:r>
              <a:rPr lang="en-US" sz="4800" dirty="0" smtClean="0">
                <a:latin typeface="FMAbabld" panose="00000700000000000000" pitchFamily="2" charset="0"/>
              </a:rPr>
              <a:t> N+;</a:t>
            </a:r>
            <a:r>
              <a:rPr lang="en-US" sz="4800" dirty="0" err="1" smtClean="0">
                <a:latin typeface="FMAbabld" panose="00000700000000000000" pitchFamily="2" charset="0"/>
              </a:rPr>
              <a:t>hkaf.ka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ieÿKq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bkaøshka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wh;a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jkafka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ndysr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r>
              <a:rPr lang="en-US" sz="4800" dirty="0" err="1" smtClean="0">
                <a:latin typeface="FMAbabld" panose="00000700000000000000" pitchFamily="2" charset="0"/>
              </a:rPr>
              <a:t>rEmdh;khgh</a:t>
            </a:r>
            <a:r>
              <a:rPr lang="en-US" sz="4800" dirty="0" smtClean="0">
                <a:latin typeface="FMAbabld" panose="00000700000000000000" pitchFamily="2" charset="0"/>
              </a:rPr>
              <a:t> </a:t>
            </a:r>
            <a:endParaRPr lang="en-US" sz="48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92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9634" y="1524000"/>
            <a:ext cx="86301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wOHd;añl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Ivdh;k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hkq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i;r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uyd</a:t>
            </a:r>
            <a:r>
              <a:rPr lang="en-US" sz="4400" dirty="0" smtClean="0">
                <a:latin typeface="FMAbabld" panose="00000700000000000000" pitchFamily="2" charset="0"/>
              </a:rPr>
              <a:t> N+;</a:t>
            </a:r>
            <a:r>
              <a:rPr lang="en-US" sz="4400" dirty="0" err="1" smtClean="0">
                <a:latin typeface="FMAbabld" panose="00000700000000000000" pitchFamily="2" charset="0"/>
              </a:rPr>
              <a:t>hkaf.ka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ieÿKq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f,dalh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iuÕ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máÉp</a:t>
            </a:r>
            <a:r>
              <a:rPr lang="en-US" sz="4400" dirty="0" smtClean="0">
                <a:latin typeface="FMAbabld" panose="00000700000000000000" pitchFamily="2" charset="0"/>
              </a:rPr>
              <a:t> ù </a:t>
            </a:r>
            <a:r>
              <a:rPr lang="en-US" sz="4400" dirty="0" err="1" smtClean="0">
                <a:latin typeface="FMAbabld" panose="00000700000000000000" pitchFamily="2" charset="0"/>
              </a:rPr>
              <a:t>wNHka;rfha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Wod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lr.kakd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ksfrdaO</a:t>
            </a:r>
            <a:r>
              <a:rPr lang="en-US" sz="4400" dirty="0" smtClean="0">
                <a:latin typeface="FMAbabld" panose="00000700000000000000" pitchFamily="2" charset="0"/>
              </a:rPr>
              <a:t> l, </a:t>
            </a:r>
            <a:r>
              <a:rPr lang="en-US" sz="4400" dirty="0" err="1" smtClean="0">
                <a:latin typeface="FMAbabld" panose="00000700000000000000" pitchFamily="2" charset="0"/>
              </a:rPr>
              <a:t>yels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wdh;k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yh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fyj;a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wdYajdo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lhls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966" y="211451"/>
            <a:ext cx="8482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</a:t>
            </a:r>
            <a:r>
              <a:rPr lang="en-US" sz="3200" dirty="0" err="1" smtClean="0">
                <a:latin typeface="FMAbabld" panose="00000700000000000000" pitchFamily="2" charset="0"/>
              </a:rPr>
              <a:t>uu</a:t>
            </a:r>
            <a:r>
              <a:rPr lang="en-US" sz="3200" dirty="0" smtClean="0"/>
              <a:t>”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hkq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wei</a:t>
            </a:r>
            <a:r>
              <a:rPr lang="en-US" sz="3200" dirty="0" smtClean="0"/>
              <a:t>,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lk</a:t>
            </a:r>
            <a:r>
              <a:rPr lang="en-US" sz="3200" dirty="0" smtClean="0"/>
              <a:t>,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kdih</a:t>
            </a:r>
            <a:r>
              <a:rPr lang="en-US" sz="3200" dirty="0" smtClean="0"/>
              <a:t>,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osj</a:t>
            </a:r>
            <a:r>
              <a:rPr lang="en-US" sz="3200" dirty="0" smtClean="0"/>
              <a:t>,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lh</a:t>
            </a:r>
            <a:r>
              <a:rPr lang="en-US" sz="3200" dirty="0" smtClean="0"/>
              <a:t>,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iy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uk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hk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bkaøshkaf.a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wêfõ.S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l%shdldß;ajfhka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f.dvkÕd</a:t>
            </a:r>
            <a:r>
              <a:rPr lang="en-US" sz="3200" dirty="0" smtClean="0">
                <a:latin typeface="FMAbabld" panose="00000700000000000000" pitchFamily="2" charset="0"/>
              </a:rPr>
              <a:t> .</a:t>
            </a:r>
            <a:r>
              <a:rPr lang="en-US" sz="3200" dirty="0" err="1" smtClean="0">
                <a:latin typeface="FMAbabld" panose="00000700000000000000" pitchFamily="2" charset="0"/>
              </a:rPr>
              <a:t>kakd</a:t>
            </a:r>
            <a:r>
              <a:rPr lang="en-US" sz="3200" dirty="0" smtClean="0"/>
              <a:t>;</a:t>
            </a:r>
            <a:r>
              <a:rPr lang="en-US" sz="3200" dirty="0" smtClean="0">
                <a:latin typeface="FMAbabld" panose="00000700000000000000" pitchFamily="2" charset="0"/>
              </a:rPr>
              <a:t>   </a:t>
            </a:r>
            <a:endParaRPr lang="en-US" sz="3200" dirty="0">
              <a:latin typeface="FMAbabld" panose="000007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4890" y="1785673"/>
            <a:ext cx="5834744" cy="370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err="1" smtClean="0">
                <a:latin typeface="FMAbabld" panose="00000700000000000000" pitchFamily="2" charset="0"/>
              </a:rPr>
              <a:t>mxp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WmdodkialkaOh</a:t>
            </a:r>
            <a:endParaRPr lang="en-US" sz="4000" dirty="0" smtClean="0">
              <a:latin typeface="FMAbabld" panose="00000700000000000000" pitchFamily="2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err="1" smtClean="0">
                <a:latin typeface="FMAbabld" panose="00000700000000000000" pitchFamily="2" charset="0"/>
              </a:rPr>
              <a:t>wNHka;r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Ivdh;k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err="1" smtClean="0">
                <a:latin typeface="FMAbabld" panose="00000700000000000000" pitchFamily="2" charset="0"/>
              </a:rPr>
              <a:t>ÿlaL</a:t>
            </a:r>
            <a:r>
              <a:rPr lang="en-US" sz="4000" dirty="0" smtClean="0">
                <a:latin typeface="FMAbabld" panose="00000700000000000000" pitchFamily="2" charset="0"/>
              </a:rPr>
              <a:t> wd¾h </a:t>
            </a:r>
            <a:r>
              <a:rPr lang="en-US" sz="4000" dirty="0" err="1" smtClean="0">
                <a:latin typeface="FMAbabld" panose="00000700000000000000" pitchFamily="2" charset="0"/>
              </a:rPr>
              <a:t>i;H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err="1" smtClean="0">
                <a:latin typeface="FMAbabld" panose="00000700000000000000" pitchFamily="2" charset="0"/>
              </a:rPr>
              <a:t>f,dalh</a:t>
            </a:r>
            <a:r>
              <a:rPr lang="en-US" sz="4000" dirty="0" smtClean="0">
                <a:latin typeface="FMAbabld" panose="00000700000000000000" pitchFamily="2" charset="0"/>
              </a:rPr>
              <a:t>  </a:t>
            </a:r>
            <a:endParaRPr lang="en-US" sz="4000" dirty="0">
              <a:latin typeface="FMAbabld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2547" y="5897322"/>
            <a:ext cx="8499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FMAbabld" panose="00000700000000000000" pitchFamily="2" charset="0"/>
              </a:rPr>
              <a:t>fyj;a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ksfrdaO</a:t>
            </a:r>
            <a:r>
              <a:rPr lang="en-US" sz="4000" dirty="0" smtClean="0">
                <a:latin typeface="FMAbabld" panose="00000700000000000000" pitchFamily="2" charset="0"/>
              </a:rPr>
              <a:t> l&lt; </a:t>
            </a:r>
            <a:r>
              <a:rPr lang="en-US" sz="4000" dirty="0" err="1" smtClean="0">
                <a:latin typeface="FMAbabld" panose="00000700000000000000" pitchFamily="2" charset="0"/>
              </a:rPr>
              <a:t>yels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wdYajdo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lhhs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endParaRPr lang="en-US" sz="4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8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4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2035" y="1291626"/>
            <a:ext cx="4667794" cy="76944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 smtClean="0">
                <a:latin typeface="FMAbabld" panose="00000700000000000000" pitchFamily="2" charset="0"/>
              </a:rPr>
              <a:t>wksÉP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ÿlaL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wk;a</a:t>
            </a:r>
            <a:r>
              <a:rPr lang="en-US" sz="4400" dirty="0" smtClean="0">
                <a:latin typeface="FMAbabld" panose="00000700000000000000" pitchFamily="2" charset="0"/>
              </a:rPr>
              <a:t>: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9782" y="389504"/>
            <a:ext cx="4432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FMAbabld" panose="00000700000000000000" pitchFamily="2" charset="0"/>
              </a:rPr>
              <a:t>mxpialkaOh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511040" y="3571111"/>
            <a:ext cx="4458789" cy="212365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 smtClean="0">
                <a:latin typeface="FMAbabld" panose="00000700000000000000" pitchFamily="2" charset="0"/>
              </a:rPr>
              <a:t>wksÉPdkqmiaikd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ÿlaLdkqmiaikd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r>
              <a:rPr lang="en-US" sz="4400" dirty="0" err="1" smtClean="0">
                <a:latin typeface="FMAbabld" panose="00000700000000000000" pitchFamily="2" charset="0"/>
              </a:rPr>
              <a:t>wk;a:dkqmiaikd</a:t>
            </a:r>
            <a:r>
              <a:rPr lang="en-US" sz="4400" dirty="0" smtClean="0">
                <a:latin typeface="FMAbabld" panose="00000700000000000000" pitchFamily="2" charset="0"/>
              </a:rPr>
              <a:t>  </a:t>
            </a:r>
            <a:endParaRPr lang="en-US" sz="4400" dirty="0">
              <a:latin typeface="FMAbabld" panose="000007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782" y="2576656"/>
            <a:ext cx="5103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FMAbabld" panose="00000700000000000000" pitchFamily="2" charset="0"/>
              </a:rPr>
              <a:t>mxp</a:t>
            </a:r>
            <a:r>
              <a:rPr lang="en-US" sz="4400" dirty="0">
                <a:latin typeface="FMAbabld" panose="00000700000000000000" pitchFamily="2" charset="0"/>
              </a:rPr>
              <a:t> </a:t>
            </a:r>
            <a:r>
              <a:rPr lang="en-US" sz="4400" dirty="0" err="1">
                <a:latin typeface="FMAbabld" panose="00000700000000000000" pitchFamily="2" charset="0"/>
              </a:rPr>
              <a:t>Wmdodkialkaoh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483324" y="5919783"/>
            <a:ext cx="5103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FMAbabld" panose="00000700000000000000" pitchFamily="2" charset="0"/>
              </a:rPr>
              <a:t>f,i</a:t>
            </a:r>
            <a:r>
              <a:rPr lang="en-US" sz="4400" dirty="0" smtClean="0">
                <a:latin typeface="FMAbabld" panose="00000700000000000000" pitchFamily="2" charset="0"/>
              </a:rPr>
              <a:t> .; </a:t>
            </a:r>
            <a:r>
              <a:rPr lang="en-US" sz="4400" dirty="0" err="1" smtClean="0">
                <a:latin typeface="FMAbabld" panose="00000700000000000000" pitchFamily="2" charset="0"/>
              </a:rPr>
              <a:t>hq</a:t>
            </a:r>
            <a:r>
              <a:rPr lang="en-US" sz="4400" dirty="0" smtClean="0">
                <a:latin typeface="FMAbabld" panose="00000700000000000000" pitchFamily="2" charset="0"/>
              </a:rPr>
              <a:t>;= </a:t>
            </a:r>
            <a:r>
              <a:rPr lang="en-US" sz="4400" dirty="0" err="1" smtClean="0">
                <a:latin typeface="FMAbabld" panose="00000700000000000000" pitchFamily="2" charset="0"/>
              </a:rPr>
              <a:t>fõ</a:t>
            </a:r>
            <a:r>
              <a:rPr lang="en-US" sz="4400" dirty="0" smtClean="0">
                <a:latin typeface="FMAbabld" panose="00000700000000000000" pitchFamily="2" charset="0"/>
              </a:rPr>
              <a:t> </a:t>
            </a:r>
            <a:endParaRPr lang="en-US" sz="4400" dirty="0"/>
          </a:p>
        </p:txBody>
      </p:sp>
      <p:sp>
        <p:nvSpPr>
          <p:cNvPr id="7" name="Right Arrow 6"/>
          <p:cNvSpPr/>
          <p:nvPr/>
        </p:nvSpPr>
        <p:spPr>
          <a:xfrm>
            <a:off x="3034936" y="1438360"/>
            <a:ext cx="1010195" cy="5213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034936" y="4434109"/>
            <a:ext cx="1010195" cy="5213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23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4" grpId="0" animBg="1"/>
      <p:bldP spid="5" grpId="0"/>
      <p:bldP spid="6" grpId="0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2184" y="1593669"/>
            <a:ext cx="7559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FMAbabld" panose="00000700000000000000" pitchFamily="2" charset="0"/>
              </a:rPr>
              <a:t>wd¾hhkaf.a </a:t>
            </a:r>
            <a:r>
              <a:rPr lang="en-US" sz="7200" dirty="0" err="1" smtClean="0">
                <a:latin typeface="FMAbabld" panose="00000700000000000000" pitchFamily="2" charset="0"/>
              </a:rPr>
              <a:t>wjfndaOh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máÉpiuqmamdohhs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595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218" y="182880"/>
            <a:ext cx="755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FMAbabld" panose="00000700000000000000" pitchFamily="2" charset="0"/>
              </a:rPr>
              <a:t>máÉPiuqmamdofha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ks;r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fhfok</a:t>
            </a:r>
            <a:r>
              <a:rPr lang="en-US" sz="3600" dirty="0" smtClean="0">
                <a:latin typeface="FMAbabld" panose="00000700000000000000" pitchFamily="2" charset="0"/>
              </a:rPr>
              <a:t> ;</a:t>
            </a:r>
            <a:r>
              <a:rPr lang="en-US" sz="3600" dirty="0" err="1" smtClean="0">
                <a:latin typeface="FMAbabld" panose="00000700000000000000" pitchFamily="2" charset="0"/>
              </a:rPr>
              <a:t>dlaIKsl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jpk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endParaRPr lang="en-US" sz="36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1818638"/>
            <a:ext cx="7559040" cy="452431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3600" dirty="0" smtClean="0">
                <a:latin typeface="FMAbabld" panose="00000700000000000000" pitchFamily="2" charset="0"/>
              </a:rPr>
              <a:t>1 </a:t>
            </a:r>
            <a:r>
              <a:rPr lang="en-US" sz="3600" dirty="0" err="1" smtClean="0">
                <a:latin typeface="FMAbabld" panose="00000700000000000000" pitchFamily="2" charset="0"/>
              </a:rPr>
              <a:t>wúoHd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2 </a:t>
            </a:r>
            <a:r>
              <a:rPr lang="en-US" sz="3600" dirty="0" err="1" smtClean="0">
                <a:latin typeface="FMAbabld" panose="00000700000000000000" pitchFamily="2" charset="0"/>
              </a:rPr>
              <a:t>ixldr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3 ú[a[</a:t>
            </a:r>
            <a:r>
              <a:rPr lang="en-US" sz="3600" dirty="0" err="1" smtClean="0">
                <a:latin typeface="FMAbabld" panose="00000700000000000000" pitchFamily="2" charset="0"/>
              </a:rPr>
              <a:t>dK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4 </a:t>
            </a:r>
            <a:r>
              <a:rPr lang="en-US" sz="3600" dirty="0" err="1" smtClean="0">
                <a:latin typeface="FMAbabld" panose="00000700000000000000" pitchFamily="2" charset="0"/>
              </a:rPr>
              <a:t>kdurEm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5 </a:t>
            </a:r>
            <a:r>
              <a:rPr lang="en-US" sz="3600" dirty="0" err="1" smtClean="0">
                <a:latin typeface="FMAbabld" panose="00000700000000000000" pitchFamily="2" charset="0"/>
              </a:rPr>
              <a:t>i</a:t>
            </a:r>
            <a:r>
              <a:rPr lang="en-US" sz="3600" dirty="0" smtClean="0">
                <a:latin typeface="FMAbabld" panose="00000700000000000000" pitchFamily="2" charset="0"/>
              </a:rPr>
              <a:t>&lt;</a:t>
            </a:r>
            <a:r>
              <a:rPr lang="en-US" sz="3600" dirty="0" err="1" smtClean="0">
                <a:latin typeface="FMAbabld" panose="00000700000000000000" pitchFamily="2" charset="0"/>
              </a:rPr>
              <a:t>dh;k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6 </a:t>
            </a:r>
            <a:r>
              <a:rPr lang="en-US" sz="3600" dirty="0" err="1" smtClean="0">
                <a:latin typeface="FMAbabld" panose="00000700000000000000" pitchFamily="2" charset="0"/>
              </a:rPr>
              <a:t>Miai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7 </a:t>
            </a:r>
            <a:r>
              <a:rPr lang="en-US" sz="3600" dirty="0" err="1" smtClean="0">
                <a:latin typeface="FMAbabld" panose="00000700000000000000" pitchFamily="2" charset="0"/>
              </a:rPr>
              <a:t>fõokd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8 ;</a:t>
            </a:r>
            <a:r>
              <a:rPr lang="en-US" sz="3600" dirty="0" err="1" smtClean="0">
                <a:latin typeface="FMAbabld" panose="00000700000000000000" pitchFamily="2" charset="0"/>
              </a:rPr>
              <a:t>Kayd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9 </a:t>
            </a:r>
            <a:r>
              <a:rPr lang="en-US" sz="3600" dirty="0" err="1" smtClean="0">
                <a:latin typeface="FMAbabld" panose="00000700000000000000" pitchFamily="2" charset="0"/>
              </a:rPr>
              <a:t>Wmdodk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10 </a:t>
            </a:r>
            <a:r>
              <a:rPr lang="en-US" sz="3600" dirty="0" err="1" smtClean="0">
                <a:latin typeface="FMAbabld" panose="00000700000000000000" pitchFamily="2" charset="0"/>
              </a:rPr>
              <a:t>Nj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11 </a:t>
            </a:r>
            <a:r>
              <a:rPr lang="en-US" sz="3600" dirty="0" err="1" smtClean="0">
                <a:latin typeface="FMAbabld" panose="00000700000000000000" pitchFamily="2" charset="0"/>
              </a:rPr>
              <a:t>cd;s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3600" dirty="0" smtClean="0">
                <a:latin typeface="FMAbabld" panose="00000700000000000000" pitchFamily="2" charset="0"/>
              </a:rPr>
              <a:t>12 </a:t>
            </a:r>
            <a:r>
              <a:rPr lang="en-US" sz="3600" dirty="0" err="1" smtClean="0">
                <a:latin typeface="FMAbabld" panose="00000700000000000000" pitchFamily="2" charset="0"/>
              </a:rPr>
              <a:t>crd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urK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fidal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mßfoaj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ÿlaL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fodaukiai</a:t>
            </a:r>
            <a:r>
              <a:rPr lang="en-US" sz="3600" dirty="0" smtClean="0">
                <a:latin typeface="FMAbabld" panose="00000700000000000000" pitchFamily="2" charset="0"/>
              </a:rPr>
              <a:t> </a:t>
            </a:r>
            <a:r>
              <a:rPr lang="en-US" sz="3600" dirty="0" err="1" smtClean="0">
                <a:latin typeface="FMAbabld" panose="00000700000000000000" pitchFamily="2" charset="0"/>
              </a:rPr>
              <a:t>Wmdhdi</a:t>
            </a:r>
            <a:r>
              <a:rPr lang="en-US" sz="3600" dirty="0" smtClean="0">
                <a:latin typeface="FMAbabld" panose="00000700000000000000" pitchFamily="2" charset="0"/>
              </a:rPr>
              <a:t>  </a:t>
            </a:r>
          </a:p>
          <a:p>
            <a:endParaRPr lang="en-US" sz="36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19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/>
          <p:nvPr/>
        </p:nvSpPr>
        <p:spPr>
          <a:xfrm>
            <a:off x="3528606" y="1212220"/>
            <a:ext cx="3629840" cy="48372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dirty="0" err="1" smtClean="0">
                <a:latin typeface="FMAbabld" panose="00000700000000000000" pitchFamily="2" charset="0"/>
              </a:rPr>
              <a:t>wúoHdj</a:t>
            </a:r>
            <a:endParaRPr lang="en-US" sz="3200" dirty="0">
              <a:latin typeface="FMAbabld" panose="00000700000000000000" pitchFamily="2" charset="0"/>
            </a:endParaRPr>
          </a:p>
          <a:p>
            <a:pPr>
              <a:lnSpc>
                <a:spcPts val="4000"/>
              </a:lnSpc>
            </a:pPr>
            <a:r>
              <a:rPr lang="en-US" sz="3000" dirty="0">
                <a:latin typeface="FMAbabld" panose="00000700000000000000" pitchFamily="2" charset="0"/>
              </a:rPr>
              <a:t>wN‘ixldr</a:t>
            </a:r>
          </a:p>
          <a:p>
            <a:pPr>
              <a:lnSpc>
                <a:spcPts val="4000"/>
              </a:lnSpc>
            </a:pPr>
            <a:r>
              <a:rPr lang="en-US" sz="3000" dirty="0" err="1">
                <a:latin typeface="FMAbabld" panose="00000700000000000000" pitchFamily="2" charset="0"/>
              </a:rPr>
              <a:t>wN‘ú</a:t>
            </a:r>
            <a:r>
              <a:rPr lang="en-US" sz="3000" dirty="0">
                <a:latin typeface="FMAbabld" panose="00000700000000000000" pitchFamily="2" charset="0"/>
              </a:rPr>
              <a:t>[</a:t>
            </a:r>
            <a:r>
              <a:rPr lang="en-US" sz="3000" dirty="0" err="1">
                <a:latin typeface="FMAbabld" panose="00000700000000000000" pitchFamily="2" charset="0"/>
              </a:rPr>
              <a:t>aØK</a:t>
            </a:r>
            <a:r>
              <a:rPr lang="en-US" sz="3000" dirty="0">
                <a:latin typeface="FMAbabld" panose="00000700000000000000" pitchFamily="2" charset="0"/>
              </a:rPr>
              <a:t>  </a:t>
            </a:r>
            <a:r>
              <a:rPr lang="en-US" sz="3000" dirty="0" err="1" smtClean="0">
                <a:latin typeface="FMAbabld" panose="00000700000000000000" pitchFamily="2" charset="0"/>
              </a:rPr>
              <a:t>wN‘kdurEm</a:t>
            </a:r>
            <a:endParaRPr lang="en-US" sz="3000" dirty="0">
              <a:latin typeface="FMAbabld" panose="00000700000000000000" pitchFamily="2" charset="0"/>
            </a:endParaRPr>
          </a:p>
          <a:p>
            <a:pPr>
              <a:lnSpc>
                <a:spcPts val="35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i</a:t>
            </a:r>
            <a:r>
              <a:rPr lang="en-US" sz="2800" dirty="0" smtClean="0">
                <a:latin typeface="FMAbabld" panose="00000700000000000000" pitchFamily="2" charset="0"/>
              </a:rPr>
              <a:t>&lt;</a:t>
            </a:r>
            <a:r>
              <a:rPr lang="en-US" sz="2800" dirty="0" err="1" smtClean="0">
                <a:latin typeface="FMAbabld" panose="00000700000000000000" pitchFamily="2" charset="0"/>
              </a:rPr>
              <a:t>dh;k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endParaRPr lang="en-US" sz="3000" dirty="0">
              <a:latin typeface="FMAbabld" panose="00000700000000000000" pitchFamily="2" charset="0"/>
            </a:endParaRPr>
          </a:p>
          <a:p>
            <a:pPr>
              <a:lnSpc>
                <a:spcPts val="3500"/>
              </a:lnSpc>
            </a:pPr>
            <a:r>
              <a:rPr lang="en-US" sz="3000" dirty="0">
                <a:latin typeface="FMAbabld" panose="00000700000000000000" pitchFamily="2" charset="0"/>
              </a:rPr>
              <a:t>ixMiai</a:t>
            </a:r>
          </a:p>
          <a:p>
            <a:pPr>
              <a:lnSpc>
                <a:spcPts val="3500"/>
              </a:lnSpc>
            </a:pPr>
            <a:r>
              <a:rPr lang="en-US" sz="3000" dirty="0" err="1">
                <a:latin typeface="FMAbabld" panose="00000700000000000000" pitchFamily="2" charset="0"/>
              </a:rPr>
              <a:t>ixMiaiPd</a:t>
            </a:r>
            <a:r>
              <a:rPr lang="en-US" sz="3000" dirty="0">
                <a:latin typeface="FMAbabld" panose="00000700000000000000" pitchFamily="2" charset="0"/>
              </a:rPr>
              <a:t> </a:t>
            </a:r>
            <a:r>
              <a:rPr lang="en-US" sz="3000" dirty="0" err="1" smtClean="0">
                <a:latin typeface="FMAbabld" panose="00000700000000000000" pitchFamily="2" charset="0"/>
              </a:rPr>
              <a:t>fõokd</a:t>
            </a:r>
            <a:r>
              <a:rPr lang="en-US" sz="3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ts val="3500"/>
              </a:lnSpc>
            </a:pPr>
            <a:r>
              <a:rPr lang="en-US" sz="3000" dirty="0" smtClean="0">
                <a:latin typeface="FMAbabld" panose="00000700000000000000" pitchFamily="2" charset="0"/>
              </a:rPr>
              <a:t>;</a:t>
            </a:r>
            <a:r>
              <a:rPr lang="en-US" sz="3000" dirty="0">
                <a:latin typeface="FMAbabld" panose="00000700000000000000" pitchFamily="2" charset="0"/>
              </a:rPr>
              <a:t>Kayd</a:t>
            </a:r>
          </a:p>
          <a:p>
            <a:pPr>
              <a:lnSpc>
                <a:spcPts val="3500"/>
              </a:lnSpc>
            </a:pPr>
            <a:r>
              <a:rPr lang="en-US" sz="3000" dirty="0">
                <a:latin typeface="FMAbabld" panose="00000700000000000000" pitchFamily="2" charset="0"/>
              </a:rPr>
              <a:t>WmdÞk </a:t>
            </a:r>
          </a:p>
          <a:p>
            <a:pPr>
              <a:lnSpc>
                <a:spcPts val="3500"/>
              </a:lnSpc>
            </a:pPr>
            <a:r>
              <a:rPr lang="en-US" sz="3000" dirty="0" err="1" smtClean="0">
                <a:latin typeface="FMAbabld" panose="00000700000000000000" pitchFamily="2" charset="0"/>
              </a:rPr>
              <a:t>Nj</a:t>
            </a:r>
            <a:endParaRPr lang="en-US" sz="30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343" y="209006"/>
            <a:ext cx="6139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wNsixldr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endParaRPr lang="en-US" sz="3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9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7423" y="1967743"/>
            <a:ext cx="80079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 smtClean="0">
                <a:latin typeface="FMAbabld" panose="00000700000000000000" pitchFamily="2" charset="0"/>
              </a:rPr>
              <a:t>fida;dmkak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jkafka</a:t>
            </a:r>
            <a:endParaRPr lang="en-US" sz="7200" dirty="0" smtClean="0">
              <a:latin typeface="FMAbabld" panose="00000700000000000000" pitchFamily="2" charset="0"/>
            </a:endParaRPr>
          </a:p>
          <a:p>
            <a:pPr algn="ctr"/>
            <a:r>
              <a:rPr lang="en-US" sz="7200" dirty="0" err="1" smtClean="0">
                <a:latin typeface="FMAbabld" panose="00000700000000000000" pitchFamily="2" charset="0"/>
              </a:rPr>
              <a:t>nK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weiSfuks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31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7" name="Rectangle 66"/>
          <p:cNvSpPr/>
          <p:nvPr/>
        </p:nvSpPr>
        <p:spPr>
          <a:xfrm>
            <a:off x="105434" y="417775"/>
            <a:ext cx="16362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FMAbabld" panose="00000700000000000000" pitchFamily="2" charset="0"/>
              </a:rPr>
              <a:t>plaLq </a:t>
            </a:r>
          </a:p>
        </p:txBody>
      </p:sp>
      <p:sp>
        <p:nvSpPr>
          <p:cNvPr id="1049228" name="Rectangle 97"/>
          <p:cNvSpPr/>
          <p:nvPr/>
        </p:nvSpPr>
        <p:spPr>
          <a:xfrm>
            <a:off x="3056213" y="417775"/>
            <a:ext cx="1001436" cy="5539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0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fida;</a:t>
            </a:r>
          </a:p>
        </p:txBody>
      </p:sp>
      <p:sp>
        <p:nvSpPr>
          <p:cNvPr id="1049229" name="Rectangle 98"/>
          <p:cNvSpPr/>
          <p:nvPr/>
        </p:nvSpPr>
        <p:spPr>
          <a:xfrm>
            <a:off x="5648376" y="417775"/>
            <a:ext cx="972949" cy="5539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0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ðõyd</a:t>
            </a:r>
          </a:p>
        </p:txBody>
      </p:sp>
      <p:sp>
        <p:nvSpPr>
          <p:cNvPr id="1049230" name="Rectangle 99"/>
          <p:cNvSpPr/>
          <p:nvPr/>
        </p:nvSpPr>
        <p:spPr>
          <a:xfrm>
            <a:off x="6940810" y="417775"/>
            <a:ext cx="925724" cy="5539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0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ldh</a:t>
            </a:r>
          </a:p>
        </p:txBody>
      </p:sp>
      <p:sp>
        <p:nvSpPr>
          <p:cNvPr id="1049231" name="Rectangle 100"/>
          <p:cNvSpPr/>
          <p:nvPr/>
        </p:nvSpPr>
        <p:spPr>
          <a:xfrm>
            <a:off x="4394636" y="417775"/>
            <a:ext cx="770483" cy="5539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0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&gt;dk</a:t>
            </a:r>
          </a:p>
        </p:txBody>
      </p:sp>
      <p:sp>
        <p:nvSpPr>
          <p:cNvPr id="1049232" name="Rectangle 101"/>
          <p:cNvSpPr/>
          <p:nvPr/>
        </p:nvSpPr>
        <p:spPr>
          <a:xfrm>
            <a:off x="8186019" y="417775"/>
            <a:ext cx="653386" cy="5539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0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uk</a:t>
            </a:r>
          </a:p>
        </p:txBody>
      </p:sp>
      <p:sp>
        <p:nvSpPr>
          <p:cNvPr id="1049233" name="Rectangle 22"/>
          <p:cNvSpPr/>
          <p:nvPr/>
        </p:nvSpPr>
        <p:spPr>
          <a:xfrm>
            <a:off x="105435" y="971773"/>
            <a:ext cx="2351311" cy="588622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plaLq</a:t>
            </a:r>
            <a:r>
              <a:rPr lang="en-US" sz="2800" dirty="0" smtClean="0">
                <a:latin typeface="FMAbabld" panose="00000700000000000000" pitchFamily="2" charset="0"/>
              </a:rPr>
              <a:t>  </a:t>
            </a:r>
            <a:r>
              <a:rPr lang="en-US" sz="2800" dirty="0" err="1" smtClean="0">
                <a:latin typeface="FMAbabld" panose="00000700000000000000" pitchFamily="2" charset="0"/>
              </a:rPr>
              <a:t>ixldr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plaLq</a:t>
            </a:r>
            <a:r>
              <a:rPr lang="en-US" sz="2800" dirty="0" smtClean="0">
                <a:latin typeface="FMAbabld" panose="00000700000000000000" pitchFamily="2" charset="0"/>
              </a:rPr>
              <a:t> ú[</a:t>
            </a:r>
            <a:r>
              <a:rPr lang="en-US" sz="2800" dirty="0" err="1" smtClean="0">
                <a:latin typeface="FMAbabld" panose="00000700000000000000" pitchFamily="2" charset="0"/>
              </a:rPr>
              <a:t>aØK</a:t>
            </a:r>
            <a:r>
              <a:rPr lang="en-US" sz="2800" dirty="0" smtClean="0">
                <a:latin typeface="FMAbabld" panose="00000700000000000000" pitchFamily="2" charset="0"/>
              </a:rPr>
              <a:t>  </a:t>
            </a:r>
            <a:r>
              <a:rPr lang="en-US" sz="2800" dirty="0" err="1" smtClean="0">
                <a:latin typeface="FMAbabld" panose="00000700000000000000" pitchFamily="2" charset="0"/>
              </a:rPr>
              <a:t>kdu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  <a:r>
              <a:rPr lang="en-US" sz="2800" dirty="0" err="1" smtClean="0">
                <a:latin typeface="FMAbabld" panose="00000700000000000000" pitchFamily="2" charset="0"/>
              </a:rPr>
              <a:t>rEm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plaLdh;k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Miai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fõokd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FMAbabld" panose="00000700000000000000" pitchFamily="2" charset="0"/>
              </a:rPr>
              <a:t>;</a:t>
            </a:r>
            <a:r>
              <a:rPr lang="en-US" sz="2800" dirty="0" err="1" smtClean="0">
                <a:latin typeface="FMAbabld" panose="00000700000000000000" pitchFamily="2" charset="0"/>
              </a:rPr>
              <a:t>Kayd</a:t>
            </a:r>
            <a:endParaRPr lang="en-US" sz="28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WmdÞk</a:t>
            </a:r>
            <a:r>
              <a:rPr lang="en-US" sz="28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latin typeface="FMAbabld" panose="00000700000000000000" pitchFamily="2" charset="0"/>
              </a:rPr>
              <a:t>Nj</a:t>
            </a:r>
            <a:endParaRPr lang="en-US" sz="2800" dirty="0">
              <a:latin typeface="FMAbabld" panose="00000700000000000000" pitchFamily="2" charset="0"/>
            </a:endParaRPr>
          </a:p>
        </p:txBody>
      </p:sp>
      <p:sp>
        <p:nvSpPr>
          <p:cNvPr id="1049234" name="Rectangle 23"/>
          <p:cNvSpPr/>
          <p:nvPr/>
        </p:nvSpPr>
        <p:spPr>
          <a:xfrm>
            <a:off x="2986033" y="995592"/>
            <a:ext cx="1149754" cy="591700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250000"/>
              </a:lnSpc>
            </a:pPr>
            <a:r>
              <a:rPr lang="en-US" sz="1600" dirty="0" err="1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fida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</a:t>
            </a: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ixldr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fida; ú[aØK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kdu rEm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fida;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dh;k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Miai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 w="11430"/>
                <a:solidFill>
                  <a:schemeClr val="accent4">
                    <a:lumMod val="75000"/>
                  </a:schemeClr>
                </a:solidFill>
                <a:latin typeface="FMDerana" pitchFamily="2" charset="0"/>
              </a:rPr>
              <a:t>fõokd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;Kayd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WmdÞk 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Nj</a:t>
            </a:r>
          </a:p>
        </p:txBody>
      </p:sp>
      <p:sp>
        <p:nvSpPr>
          <p:cNvPr id="1049235" name="Rectangle 10"/>
          <p:cNvSpPr/>
          <p:nvPr/>
        </p:nvSpPr>
        <p:spPr>
          <a:xfrm>
            <a:off x="4297106" y="995592"/>
            <a:ext cx="1083889" cy="591700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250000"/>
              </a:lnSpc>
            </a:pPr>
            <a:r>
              <a:rPr lang="en-US" sz="1600" b="1" dirty="0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&gt;</a:t>
            </a: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dk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ixldr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&gt;dk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ú[aØK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kdu rEm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&gt;dk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dh;k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Miai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 w="11430"/>
                <a:solidFill>
                  <a:schemeClr val="accent4">
                    <a:lumMod val="75000"/>
                  </a:schemeClr>
                </a:solidFill>
                <a:latin typeface="FMDerana" pitchFamily="2" charset="0"/>
              </a:rPr>
              <a:t>fõokd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;Kayd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WmdÞk 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Nj</a:t>
            </a:r>
          </a:p>
        </p:txBody>
      </p:sp>
      <p:sp>
        <p:nvSpPr>
          <p:cNvPr id="1049236" name="Rectangle 11"/>
          <p:cNvSpPr/>
          <p:nvPr/>
        </p:nvSpPr>
        <p:spPr>
          <a:xfrm>
            <a:off x="5487126" y="980478"/>
            <a:ext cx="1174781" cy="591700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250000"/>
              </a:lnSpc>
            </a:pPr>
            <a:r>
              <a:rPr lang="en-US" sz="1600" b="1" dirty="0" err="1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csõyd</a:t>
            </a:r>
            <a:r>
              <a:rPr lang="en-US" sz="1600" b="1" dirty="0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ixldr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ðõyd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ú[aØK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kdu rEm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ðõyd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dh;k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Miai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 w="11430"/>
                <a:solidFill>
                  <a:schemeClr val="accent4">
                    <a:lumMod val="75000"/>
                  </a:schemeClr>
                </a:solidFill>
                <a:latin typeface="FMDerana" pitchFamily="2" charset="0"/>
              </a:rPr>
              <a:t>fõokd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;Kayd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WmdÞk 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Nj</a:t>
            </a:r>
          </a:p>
        </p:txBody>
      </p:sp>
      <p:sp>
        <p:nvSpPr>
          <p:cNvPr id="1049237" name="Rectangle 12"/>
          <p:cNvSpPr/>
          <p:nvPr/>
        </p:nvSpPr>
        <p:spPr>
          <a:xfrm>
            <a:off x="6676514" y="980478"/>
            <a:ext cx="1175414" cy="591700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250000"/>
              </a:lnSpc>
            </a:pPr>
            <a:r>
              <a:rPr lang="en-US" sz="1600" b="1" dirty="0" err="1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ldh</a:t>
            </a:r>
            <a:r>
              <a:rPr lang="en-US" sz="1600" b="1" dirty="0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ixldr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ldh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ú[aØK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kdu rEm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ldh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dh;k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Miai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 w="11430"/>
                <a:solidFill>
                  <a:schemeClr val="accent4">
                    <a:lumMod val="75000"/>
                  </a:schemeClr>
                </a:solidFill>
                <a:latin typeface="FMDerana" pitchFamily="2" charset="0"/>
              </a:rPr>
              <a:t>fõokd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;Kayd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WmdÞk 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Nj</a:t>
            </a:r>
          </a:p>
        </p:txBody>
      </p:sp>
      <p:sp>
        <p:nvSpPr>
          <p:cNvPr id="1049238" name="Rectangle 13"/>
          <p:cNvSpPr/>
          <p:nvPr/>
        </p:nvSpPr>
        <p:spPr>
          <a:xfrm>
            <a:off x="7866534" y="971773"/>
            <a:ext cx="1175414" cy="591700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250000"/>
              </a:lnSpc>
            </a:pPr>
            <a:r>
              <a:rPr lang="en-US" sz="1600" b="1" dirty="0" err="1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ufkda</a:t>
            </a:r>
            <a:r>
              <a:rPr lang="en-US" sz="1600" b="1" dirty="0" smtClean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ixldr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ufkda  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ú[aØK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 kdu rEm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uk</a:t>
            </a: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dh;k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Miai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n w="11430"/>
                <a:solidFill>
                  <a:schemeClr val="accent4">
                    <a:lumMod val="75000"/>
                  </a:schemeClr>
                </a:solidFill>
                <a:latin typeface="FMDerana" pitchFamily="2" charset="0"/>
              </a:rPr>
              <a:t>fõokd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;Kayd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WmdÞk 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ln w="11430"/>
                <a:solidFill>
                  <a:sysClr val="windowText" lastClr="000000"/>
                </a:solidFill>
                <a:latin typeface="FMDerana" pitchFamily="2" charset="0"/>
              </a:rPr>
              <a:t>Nj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97177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03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9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9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9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9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49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9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49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49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04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049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049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04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4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4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049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04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049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04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27" grpId="0"/>
      <p:bldP spid="1049228" grpId="0"/>
      <p:bldP spid="1049229" grpId="0"/>
      <p:bldP spid="1049230" grpId="0"/>
      <p:bldP spid="1049231" grpId="0"/>
      <p:bldP spid="1049232" grpId="0"/>
      <p:bldP spid="1049233" grpId="0"/>
      <p:bldP spid="1049234" grpId="0"/>
      <p:bldP spid="1049235" grpId="0"/>
      <p:bldP spid="1049236" grpId="0"/>
      <p:bldP spid="1049237" grpId="0"/>
      <p:bldP spid="104923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1784" y="2090057"/>
            <a:ext cx="6879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bomÉph;d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7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7397753"/>
              </p:ext>
            </p:extLst>
          </p:nvPr>
        </p:nvGraphicFramePr>
        <p:xfrm>
          <a:off x="198120" y="152400"/>
          <a:ext cx="8778240" cy="649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901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612" y="1959429"/>
            <a:ext cx="6244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f,daN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90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f,daN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Kayd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Wmdodk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0"/>
            <a:ext cx="593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wl</a:t>
            </a:r>
            <a:r>
              <a:rPr lang="en-US" sz="3200" dirty="0" smtClean="0">
                <a:latin typeface="FMAbabld" panose="00000700000000000000" pitchFamily="2" charset="0"/>
              </a:rPr>
              <a:t>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2400" y="6339840"/>
          <a:ext cx="88696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smtClean="0">
                          <a:latin typeface="+mn-lt"/>
                        </a:rPr>
                        <a:t>...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24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612" y="1959429"/>
            <a:ext cx="6244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má</a:t>
            </a:r>
            <a:r>
              <a:rPr lang="en-US" sz="9600" dirty="0" smtClean="0">
                <a:latin typeface="FMAbabld" panose="00000700000000000000" pitchFamily="2" charset="0"/>
              </a:rPr>
              <a:t>&gt; 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81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f,daN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Kayd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Wmdodk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0"/>
            <a:ext cx="593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wl</a:t>
            </a:r>
            <a:r>
              <a:rPr lang="en-US" sz="3200" dirty="0" smtClean="0">
                <a:latin typeface="FMAbabld" panose="00000700000000000000" pitchFamily="2" charset="0"/>
              </a:rPr>
              <a:t>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69820" y="639853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&gt;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dirty="0" smtClean="0">
                          <a:latin typeface="FMAbabld" pitchFamily="2" charset="0"/>
                        </a:rPr>
                        <a:t>&gt;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2400" y="6339840"/>
          <a:ext cx="88696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smtClean="0">
                          <a:latin typeface="+mn-lt"/>
                        </a:rPr>
                        <a:t>...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608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612" y="1959429"/>
            <a:ext cx="6244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úÑlsÉPd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f,daN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Kayd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Wmdodk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0"/>
            <a:ext cx="593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wl</a:t>
            </a:r>
            <a:r>
              <a:rPr lang="en-US" sz="3200" dirty="0" smtClean="0">
                <a:latin typeface="FMAbabld" panose="00000700000000000000" pitchFamily="2" charset="0"/>
              </a:rPr>
              <a:t>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6982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&gt;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dirty="0" smtClean="0">
                          <a:latin typeface="FMAbabld" pitchFamily="2" charset="0"/>
                        </a:rPr>
                        <a:t>&gt;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8724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úÑlsÉPd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úÑlsÉPd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-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52400" y="6339840"/>
          <a:ext cx="88696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smtClean="0">
                          <a:latin typeface="+mn-lt"/>
                        </a:rPr>
                        <a:t>...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649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612" y="1959429"/>
            <a:ext cx="6244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WoaOÉp</a:t>
            </a:r>
            <a:r>
              <a:rPr lang="en-US" sz="9600" dirty="0" smtClean="0">
                <a:latin typeface="FMAbabld" panose="00000700000000000000" pitchFamily="2" charset="0"/>
              </a:rPr>
              <a:t> 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14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728" y="0"/>
            <a:ext cx="8570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FMAbabld" panose="00000700000000000000" pitchFamily="2" charset="0"/>
              </a:rPr>
              <a:t>nK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wid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fidajdka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jQ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njg</a:t>
            </a:r>
            <a:r>
              <a:rPr lang="en-US" sz="4000" dirty="0" smtClean="0">
                <a:latin typeface="FMAbabld" panose="00000700000000000000" pitchFamily="2" charset="0"/>
              </a:rPr>
              <a:t> ;%</a:t>
            </a:r>
            <a:r>
              <a:rPr lang="en-US" sz="4000" dirty="0" err="1" smtClean="0">
                <a:latin typeface="FMAbabld" panose="00000700000000000000" pitchFamily="2" charset="0"/>
              </a:rPr>
              <a:t>smsgl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r>
              <a:rPr lang="en-US" sz="4000" dirty="0" err="1" smtClean="0">
                <a:latin typeface="FMAbabld" panose="00000700000000000000" pitchFamily="2" charset="0"/>
              </a:rPr>
              <a:t>idlaIs</a:t>
            </a:r>
            <a:r>
              <a:rPr lang="en-US" sz="4000" dirty="0" smtClean="0">
                <a:latin typeface="FMAbabld" panose="00000700000000000000" pitchFamily="2" charset="0"/>
              </a:rPr>
              <a:t> </a:t>
            </a:r>
            <a:endParaRPr lang="en-US" sz="40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83511"/>
              </p:ext>
            </p:extLst>
          </p:nvPr>
        </p:nvGraphicFramePr>
        <p:xfrm>
          <a:off x="109728" y="822036"/>
          <a:ext cx="8941908" cy="5792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216">
                  <a:extLst>
                    <a:ext uri="{9D8B030D-6E8A-4147-A177-3AD203B41FA5}">
                      <a16:colId xmlns:a16="http://schemas.microsoft.com/office/drawing/2014/main" val="1443313646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318181384"/>
                    </a:ext>
                  </a:extLst>
                </a:gridCol>
                <a:gridCol w="6049819">
                  <a:extLst>
                    <a:ext uri="{9D8B030D-6E8A-4147-A177-3AD203B41FA5}">
                      <a16:colId xmlns:a16="http://schemas.microsoft.com/office/drawing/2014/main" val="3592083836"/>
                    </a:ext>
                  </a:extLst>
                </a:gridCol>
              </a:tblGrid>
              <a:tr h="49876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;%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smsgl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.%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ka:h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msgqj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Y%djlhdf.a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ku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081206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uydj.a.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md,s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1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25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fldKav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[a[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879064"/>
                  </a:ext>
                </a:extLst>
              </a:tr>
              <a:tr h="545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27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jmam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Noaosh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uydkdu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wiaiÔ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570496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33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hil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=,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mq;a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696718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35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hil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=,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mq;af.a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uj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72354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39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hil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=,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mq;af.a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ìß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|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929012"/>
                  </a:ext>
                </a:extLst>
              </a:tr>
              <a:tr h="617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39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41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úu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,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iqNdyq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mqKaKð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.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jïm;s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hif.a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h¨fjda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hif.a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hy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¨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msßi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50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fokd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653257"/>
                  </a:ext>
                </a:extLst>
              </a:tr>
              <a:tr h="393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49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51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Wrefj,a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okõfõ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Nøj¾.slfhda 30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fokd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bìßhka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085995"/>
                  </a:ext>
                </a:extLst>
              </a:tr>
              <a:tr h="4223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77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ìïìidr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rc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yd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msßi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93146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85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Ydßmq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;%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mßn%dcl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618766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uydj.a.md,s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MAbabld" panose="00000700000000000000" pitchFamily="2" charset="0"/>
                          <a:ea typeface="+mn-ea"/>
                          <a:cs typeface="+mn-cs"/>
                        </a:rPr>
                        <a:t> 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MAbabld" panose="000007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87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uq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.,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mßn%dcl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02228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wx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.=;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a;r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ksldh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-5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73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iSy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fiakdm;s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9330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uÊðu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ksldh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-2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73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Wmd,s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.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ym;s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938732"/>
                  </a:ext>
                </a:extLst>
              </a:tr>
              <a:tr h="3119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uÊðu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ksldh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-3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573</a:t>
                      </a:r>
                      <a:endParaRPr lang="en-US" sz="1800" dirty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500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fufyKka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FMAbabld" panose="00000700000000000000" pitchFamily="2" charset="0"/>
                        </a:rPr>
                        <a:t> 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FMAbab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667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36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643555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f,daN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Kayd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Wmdodk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0"/>
            <a:ext cx="593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wl</a:t>
            </a:r>
            <a:r>
              <a:rPr lang="en-US" sz="3200" dirty="0" smtClean="0">
                <a:latin typeface="FMAbabld" panose="00000700000000000000" pitchFamily="2" charset="0"/>
              </a:rPr>
              <a:t>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69820" y="639851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&gt;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má</a:t>
                      </a:r>
                      <a:r>
                        <a:rPr lang="en-US" sz="2800" dirty="0" smtClean="0">
                          <a:latin typeface="FMAbabld" pitchFamily="2" charset="0"/>
                        </a:rPr>
                        <a:t>&gt;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87240" y="641611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úÑlsÉPd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úÑlsÉPd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-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804660" y="634846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WoaOÉp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wúoHd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rEm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i&lt;</a:t>
                      </a:r>
                      <a:r>
                        <a:rPr lang="en-US" sz="2800" dirty="0" err="1" smtClean="0">
                          <a:latin typeface="FMAbabld" pitchFamily="2" charset="0"/>
                        </a:rPr>
                        <a:t>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WoaOÉp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wêfudlaL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52400" y="6339840"/>
          <a:ext cx="88696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smtClean="0">
                          <a:latin typeface="+mn-lt"/>
                        </a:rPr>
                        <a:t>...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73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8812" y="404949"/>
            <a:ext cx="8339908" cy="550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i;aj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Wmam;a;sfha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hdka</a:t>
            </a:r>
            <a:r>
              <a:rPr lang="en-US" sz="6000" dirty="0" smtClean="0">
                <a:latin typeface="FMAbabld" panose="00000700000000000000" pitchFamily="2" charset="0"/>
              </a:rPr>
              <a:t>;%</a:t>
            </a:r>
            <a:r>
              <a:rPr lang="en-US" sz="6000" dirty="0" err="1" smtClean="0">
                <a:latin typeface="FMAbabld" panose="00000700000000000000" pitchFamily="2" charset="0"/>
              </a:rPr>
              <a:t>Khla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muKla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fkdj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flf,ia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iok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hdka</a:t>
            </a:r>
            <a:r>
              <a:rPr lang="en-US" sz="6000" dirty="0" smtClean="0">
                <a:latin typeface="FMAbabld" panose="00000700000000000000" pitchFamily="2" charset="0"/>
              </a:rPr>
              <a:t>;%</a:t>
            </a:r>
            <a:r>
              <a:rPr lang="en-US" sz="6000" dirty="0" err="1" smtClean="0">
                <a:latin typeface="FMAbabld" panose="00000700000000000000" pitchFamily="2" charset="0"/>
              </a:rPr>
              <a:t>Khls</a:t>
            </a:r>
            <a:r>
              <a:rPr lang="en-US" sz="6000" dirty="0" smtClean="0">
                <a:latin typeface="FMAbabld" panose="00000700000000000000" pitchFamily="2" charset="0"/>
              </a:rPr>
              <a:t> 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2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9" y="2037806"/>
            <a:ext cx="7306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úmdl</a:t>
            </a:r>
            <a:r>
              <a:rPr lang="en-US" sz="7200" dirty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5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9" y="2037806"/>
            <a:ext cx="7306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ldudjpr</a:t>
            </a:r>
            <a:r>
              <a:rPr lang="en-US" sz="7200" dirty="0" smtClean="0">
                <a:latin typeface="FMAbabld" panose="00000700000000000000" pitchFamily="2" charset="0"/>
              </a:rPr>
              <a:t> l=</a:t>
            </a:r>
            <a:r>
              <a:rPr lang="en-US" sz="7200" dirty="0" err="1" smtClean="0">
                <a:latin typeface="FMAbabld" panose="00000700000000000000" pitchFamily="2" charset="0"/>
              </a:rPr>
              <a:t>i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úmdl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8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6200" y="380996"/>
          <a:ext cx="8991600" cy="578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74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wdrïuKh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mxp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ufkda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Od;=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ufkda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Od;=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pPr algn="ctr"/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44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ldudjpr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l=i, </a:t>
                      </a:r>
                    </a:p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rEmdrïuK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plaLq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ioaodrïuK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fida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;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.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kaOdrïuK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-&gt;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ridrïuK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ðõyd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fmdÜGíndrïuK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>
                          <a:latin typeface="4u-Malith" pitchFamily="2" charset="0"/>
                        </a:rPr>
                        <a:t>iqL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ldh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OïudrïuK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4u-Malith" pitchFamily="2" charset="0"/>
                        </a:rPr>
                        <a:t>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-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44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wl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=i,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rEmdrïuK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ioaodrïuK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.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kaOdrïuK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ridrïuK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fmdÜGíndrïuK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OïudrïuK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56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9" y="2037806"/>
            <a:ext cx="7306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ldudjpr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wl</a:t>
            </a:r>
            <a:r>
              <a:rPr lang="en-US" sz="7200" dirty="0" smtClean="0">
                <a:latin typeface="FMAbabld" panose="00000700000000000000" pitchFamily="2" charset="0"/>
              </a:rPr>
              <a:t>=</a:t>
            </a:r>
            <a:r>
              <a:rPr lang="en-US" sz="7200" dirty="0" err="1" smtClean="0">
                <a:latin typeface="FMAbabld" panose="00000700000000000000" pitchFamily="2" charset="0"/>
              </a:rPr>
              <a:t>i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úmdl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54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6200" y="380996"/>
          <a:ext cx="8991600" cy="578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74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wdrïuKh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mxp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ufkda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Od;=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ufkda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Od;=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pPr algn="ctr"/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44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ldudjpr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l=i, </a:t>
                      </a:r>
                    </a:p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rEmdrïuK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plaLq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ioaodrïuK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fida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;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.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kaOdrïuK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-&gt;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ridrïuK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ðõyd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fmdÜGíndrïuK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>
                          <a:latin typeface="4u-Malith" pitchFamily="2" charset="0"/>
                        </a:rPr>
                        <a:t>iqL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ldh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OïudrïuK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4u-Malith" pitchFamily="2" charset="0"/>
                        </a:rPr>
                        <a:t>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-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fidaukiai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44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4u-Malith" pitchFamily="2" charset="0"/>
                        </a:rPr>
                        <a:t>wl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=i, 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úmdl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rEmdrïuK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plaLq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ioaodrïuK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fida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;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.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kaOdrïuK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-&gt;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dk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ridrïuK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ðõyd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fmdÜGíndrïuK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>
                          <a:latin typeface="4u-Malith" pitchFamily="2" charset="0"/>
                        </a:rPr>
                        <a:t>ÿlaL</a:t>
                      </a:r>
                      <a:r>
                        <a:rPr lang="en-US" baseline="0" dirty="0" smtClean="0">
                          <a:latin typeface="4u-Malith" pitchFamily="2" charset="0"/>
                        </a:rPr>
                        <a:t> -</a:t>
                      </a:r>
                      <a:r>
                        <a:rPr lang="en-US" baseline="0" dirty="0" err="1" smtClean="0">
                          <a:latin typeface="4u-Malith" pitchFamily="2" charset="0"/>
                        </a:rPr>
                        <a:t>ldh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ú[a[</a:t>
                      </a:r>
                      <a:r>
                        <a:rPr lang="en-US" dirty="0" err="1" smtClean="0">
                          <a:latin typeface="4u-Malith" pitchFamily="2" charset="0"/>
                        </a:rPr>
                        <a:t>dK</a:t>
                      </a:r>
                      <a:endParaRPr lang="en-US" dirty="0" smtClean="0">
                        <a:latin typeface="4u-Malith" pitchFamily="2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8144">
                <a:tc vMerge="1">
                  <a:txBody>
                    <a:bodyPr/>
                    <a:lstStyle/>
                    <a:p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OïudrïuK</a:t>
                      </a:r>
                      <a:r>
                        <a:rPr lang="en-US" dirty="0" smtClean="0">
                          <a:latin typeface="4u-Malith" pitchFamily="2" charset="0"/>
                        </a:rPr>
                        <a:t> 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4u-Malith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4u-Malith" pitchFamily="2" charset="0"/>
                        </a:rPr>
                        <a:t>-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4u-Malith" pitchFamily="2" charset="0"/>
                        </a:rPr>
                        <a:t>WfmalaId</a:t>
                      </a:r>
                      <a:endParaRPr lang="en-US" dirty="0">
                        <a:latin typeface="4u-Malith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98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478530" y="640080"/>
          <a:ext cx="221742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-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kdu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PÜGdh;k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-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MAbabld" pitchFamily="2" charset="0"/>
                        </a:rPr>
                        <a:t>-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20471"/>
            <a:ext cx="593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FMAbabld" panose="00000700000000000000" pitchFamily="2" charset="0"/>
              </a:rPr>
              <a:t>úmdl</a:t>
            </a:r>
            <a:r>
              <a:rPr lang="en-US" sz="3200" dirty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2400" y="6339840"/>
          <a:ext cx="88696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smtClean="0">
                          <a:latin typeface="+mn-lt"/>
                        </a:rPr>
                        <a:t>...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8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8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8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82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9" y="2037806"/>
            <a:ext cx="7306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FMAbabld" panose="00000700000000000000" pitchFamily="2" charset="0"/>
              </a:rPr>
              <a:t>l=</a:t>
            </a:r>
            <a:r>
              <a:rPr lang="en-US" sz="9600" dirty="0" err="1" smtClean="0">
                <a:latin typeface="FMAbabld" panose="00000700000000000000" pitchFamily="2" charset="0"/>
              </a:rPr>
              <a:t>i</a:t>
            </a:r>
            <a:r>
              <a:rPr lang="en-US" sz="9600" dirty="0" smtClean="0">
                <a:latin typeface="FMAbabld" panose="00000700000000000000" pitchFamily="2" charset="0"/>
              </a:rPr>
              <a:t>, </a:t>
            </a:r>
            <a:r>
              <a:rPr lang="en-US" sz="9600" dirty="0" err="1" smtClean="0">
                <a:latin typeface="FMAbabld" panose="00000700000000000000" pitchFamily="2" charset="0"/>
              </a:rPr>
              <a:t>uQ</a:t>
            </a:r>
            <a:r>
              <a:rPr lang="en-US" sz="9600" dirty="0" smtClean="0">
                <a:latin typeface="FMAbabld" panose="00000700000000000000" pitchFamily="2" charset="0"/>
              </a:rPr>
              <a:t>,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45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399" y="2037806"/>
            <a:ext cx="7306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FMAbabld" panose="00000700000000000000" pitchFamily="2" charset="0"/>
              </a:rPr>
              <a:t>f,!</a:t>
            </a:r>
            <a:r>
              <a:rPr lang="en-US" sz="7200" dirty="0" err="1" smtClean="0">
                <a:latin typeface="FMAbabld" panose="00000700000000000000" pitchFamily="2" charset="0"/>
              </a:rPr>
              <a:t>lsl</a:t>
            </a:r>
            <a:r>
              <a:rPr lang="en-US" sz="7200" dirty="0" smtClean="0">
                <a:latin typeface="FMAbabld" panose="00000700000000000000" pitchFamily="2" charset="0"/>
              </a:rPr>
              <a:t> l=</a:t>
            </a:r>
            <a:r>
              <a:rPr lang="en-US" sz="7200" dirty="0" err="1" smtClean="0">
                <a:latin typeface="FMAbabld" panose="00000700000000000000" pitchFamily="2" charset="0"/>
              </a:rPr>
              <a:t>i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uQ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171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63047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nk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weiSfuka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m%:u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ixfhdack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O¾u ;=k mQ¾K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jYfhkau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m%ySK</a:t>
            </a:r>
            <a:r>
              <a:rPr lang="en-US" sz="8000" dirty="0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 </a:t>
            </a:r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FMAbabld" panose="00000700000000000000" pitchFamily="2" charset="0"/>
              </a:rPr>
              <a:t>fõ</a:t>
            </a:r>
            <a:endParaRPr lang="en-US" sz="8000" dirty="0" smtClean="0">
              <a:solidFill>
                <a:schemeClr val="accent1">
                  <a:lumMod val="50000"/>
                </a:schemeClr>
              </a:solidFill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12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640080"/>
          <a:ext cx="221742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FMAbabld" pitchFamily="2" charset="0"/>
                        </a:rPr>
                        <a:t> f,!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lsl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itchFamily="2" charset="0"/>
                        </a:rPr>
                        <a:t>l=</a:t>
                      </a:r>
                      <a:r>
                        <a:rPr lang="en-US" sz="2400" dirty="0" err="1" smtClean="0">
                          <a:latin typeface="FMAbabld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Ababld" pitchFamily="2" charset="0"/>
                        </a:rPr>
                        <a:t>,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uQ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,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kdu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PÜGdh;k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mido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20471"/>
            <a:ext cx="728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MAbabld" panose="00000700000000000000" pitchFamily="2" charset="0"/>
              </a:rPr>
              <a:t>l=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2400" y="5669280"/>
          <a:ext cx="4437017" cy="104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7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40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smtClean="0">
                          <a:latin typeface="+mn-lt"/>
                        </a:rPr>
                        <a:t>... </a:t>
                      </a:r>
                    </a:p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40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1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9565" y="1759132"/>
            <a:ext cx="7306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f,daflda;a;r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</a:p>
          <a:p>
            <a:r>
              <a:rPr lang="en-US" sz="7200" dirty="0" smtClean="0">
                <a:latin typeface="FMAbabld" panose="00000700000000000000" pitchFamily="2" charset="0"/>
              </a:rPr>
              <a:t>l=</a:t>
            </a:r>
            <a:r>
              <a:rPr lang="en-US" sz="7200" dirty="0" err="1" smtClean="0">
                <a:latin typeface="FMAbabld" panose="00000700000000000000" pitchFamily="2" charset="0"/>
              </a:rPr>
              <a:t>i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uQ</a:t>
            </a:r>
            <a:r>
              <a:rPr lang="en-US" sz="7200" dirty="0" smtClean="0">
                <a:latin typeface="FMAbabld" panose="00000700000000000000" pitchFamily="2" charset="0"/>
              </a:rPr>
              <a:t>, </a:t>
            </a:r>
            <a:r>
              <a:rPr lang="en-US" sz="7200" dirty="0" err="1" smtClean="0">
                <a:latin typeface="FMAbabld" panose="00000700000000000000" pitchFamily="2" charset="0"/>
              </a:rPr>
              <a:t>máÉpiuqmamdoh</a:t>
            </a:r>
            <a:r>
              <a:rPr lang="en-US" sz="7200" dirty="0" smtClean="0">
                <a:latin typeface="FMAbabld" panose="00000700000000000000" pitchFamily="2" charset="0"/>
              </a:rPr>
              <a:t> 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7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640080"/>
          <a:ext cx="221742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FMAbabld" pitchFamily="2" charset="0"/>
                        </a:rPr>
                        <a:t> f,!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lsl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itchFamily="2" charset="0"/>
                        </a:rPr>
                        <a:t>l=</a:t>
                      </a:r>
                      <a:r>
                        <a:rPr lang="en-US" sz="2400" dirty="0" err="1" smtClean="0">
                          <a:latin typeface="FMAbabld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Ababld" pitchFamily="2" charset="0"/>
                        </a:rPr>
                        <a:t>,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uQ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,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kdu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PÜGdh;k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mido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20471"/>
            <a:ext cx="728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MAbabld" panose="00000700000000000000" pitchFamily="2" charset="0"/>
              </a:rPr>
              <a:t>l=</a:t>
            </a:r>
            <a:r>
              <a:rPr lang="en-US" sz="3200" dirty="0" err="1" smtClean="0">
                <a:latin typeface="FMAbabld" panose="00000700000000000000" pitchFamily="2" charset="0"/>
              </a:rPr>
              <a:t>i</a:t>
            </a:r>
            <a:r>
              <a:rPr lang="en-US" sz="3200" dirty="0" smtClean="0">
                <a:latin typeface="FMAbabld" panose="00000700000000000000" pitchFamily="2" charset="0"/>
              </a:rPr>
              <a:t>, </a:t>
            </a:r>
            <a:r>
              <a:rPr lang="en-US" sz="3200" dirty="0" err="1" smtClean="0">
                <a:latin typeface="FMAbabld" panose="00000700000000000000" pitchFamily="2" charset="0"/>
              </a:rPr>
              <a:t>uQ</a:t>
            </a:r>
            <a:r>
              <a:rPr lang="en-US" sz="3200" dirty="0" smtClean="0">
                <a:latin typeface="FMAbabld" panose="00000700000000000000" pitchFamily="2" charset="0"/>
              </a:rPr>
              <a:t>,  </a:t>
            </a:r>
            <a:r>
              <a:rPr lang="en-US" sz="3200" dirty="0" err="1" smtClean="0">
                <a:latin typeface="FMAbabld" panose="00000700000000000000" pitchFamily="2" charset="0"/>
              </a:rPr>
              <a:t>máÉpiuqmamdo</a:t>
            </a:r>
            <a:r>
              <a:rPr lang="en-US" sz="3200" dirty="0" smtClean="0">
                <a:latin typeface="FMAbabld" panose="00000700000000000000" pitchFamily="2" charset="0"/>
              </a:rPr>
              <a:t> </a:t>
            </a:r>
            <a:r>
              <a:rPr lang="en-US" sz="3200" dirty="0" err="1" smtClean="0">
                <a:latin typeface="FMAbabld" panose="00000700000000000000" pitchFamily="2" charset="0"/>
              </a:rPr>
              <a:t>pl</a:t>
            </a:r>
            <a:r>
              <a:rPr lang="en-US" sz="3200" dirty="0" smtClean="0">
                <a:latin typeface="FMAbabld" panose="00000700000000000000" pitchFamily="2" charset="0"/>
              </a:rPr>
              <a:t>% </a:t>
            </a:r>
            <a:endParaRPr lang="en-US" sz="3200" dirty="0">
              <a:latin typeface="FMAbabld" panose="0000070000000000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2400" y="5669280"/>
          <a:ext cx="4437017" cy="104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7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40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smtClean="0">
                          <a:latin typeface="+mn-lt"/>
                        </a:rPr>
                        <a:t>... </a:t>
                      </a:r>
                    </a:p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ÿlaLialkaOiai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40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804660" y="640080"/>
          <a:ext cx="221742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f,daflda;a;r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Ababld" pitchFamily="2" charset="0"/>
                        </a:rPr>
                        <a:t>l=</a:t>
                      </a:r>
                      <a:r>
                        <a:rPr lang="en-US" sz="2400" dirty="0" err="1" smtClean="0">
                          <a:latin typeface="FMAbabld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Ababld" pitchFamily="2" charset="0"/>
                        </a:rPr>
                        <a:t>,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uQ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,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smtClean="0">
                          <a:latin typeface="FMAbabld" pitchFamily="2" charset="0"/>
                        </a:rPr>
                        <a:t>ú[a[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dK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kdu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err="1" smtClean="0">
                          <a:latin typeface="FMAbabld" pitchFamily="2" charset="0"/>
                        </a:rPr>
                        <a:t>PÜGdh;k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mido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wêfudlaL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Ababld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89417" y="5669280"/>
          <a:ext cx="4437017" cy="104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7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400">
                <a:tc>
                  <a:txBody>
                    <a:bodyPr/>
                    <a:lstStyle/>
                    <a:p>
                      <a:pPr algn="r"/>
                      <a:r>
                        <a:rPr lang="en-US" sz="2400" baseline="0" dirty="0" err="1" smtClean="0">
                          <a:latin typeface="FMAbabld" pitchFamily="2" charset="0"/>
                        </a:rPr>
                        <a:t>cd;s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crd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urK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smtClean="0">
                          <a:latin typeface="+mn-lt"/>
                        </a:rPr>
                        <a:t>... </a:t>
                      </a:r>
                    </a:p>
                    <a:p>
                      <a:pPr algn="r"/>
                      <a:r>
                        <a:rPr lang="en-US" sz="2400" b="1" u="sng" baseline="0" dirty="0" err="1" smtClean="0">
                          <a:latin typeface="FMAbabld" pitchFamily="2" charset="0"/>
                        </a:rPr>
                        <a:t>Oïudkx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iuqofhda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Ababld" pitchFamily="2" charset="0"/>
                        </a:rPr>
                        <a:t>fyda;s</a:t>
                      </a:r>
                      <a:r>
                        <a:rPr lang="en-US" sz="2400" baseline="0" dirty="0" smtClean="0">
                          <a:latin typeface="FMAbabld" pitchFamily="2" charset="0"/>
                        </a:rPr>
                        <a:t>   </a:t>
                      </a:r>
                      <a:endParaRPr lang="en-US" sz="2400" dirty="0">
                        <a:latin typeface="FMAbab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502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7712" y="156753"/>
          <a:ext cx="8691156" cy="661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2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700">
                <a:tc gridSpan="4">
                  <a:txBody>
                    <a:bodyPr/>
                    <a:lstStyle/>
                    <a:p>
                      <a:pPr algn="l"/>
                      <a:r>
                        <a:rPr lang="en-US" sz="2700" dirty="0" smtClean="0">
                          <a:latin typeface="FMDerana" panose="00000400000000000000" pitchFamily="2" charset="0"/>
                        </a:rPr>
                        <a:t>                            </a:t>
                      </a:r>
                      <a:r>
                        <a:rPr lang="en-US" sz="3600" dirty="0" err="1" smtClean="0">
                          <a:latin typeface="FMDerana" panose="00000400000000000000" pitchFamily="2" charset="0"/>
                        </a:rPr>
                        <a:t>máÉp</a:t>
                      </a:r>
                      <a:r>
                        <a:rPr lang="en-US" sz="36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r>
                        <a:rPr lang="en-US" sz="3600" baseline="0" dirty="0" err="1" smtClean="0">
                          <a:latin typeface="FMDerana" panose="00000400000000000000" pitchFamily="2" charset="0"/>
                        </a:rPr>
                        <a:t>iuqmamdoh</a:t>
                      </a:r>
                      <a:endParaRPr lang="en-US" sz="27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043">
                <a:tc>
                  <a:txBody>
                    <a:bodyPr/>
                    <a:lstStyle/>
                    <a:p>
                      <a:r>
                        <a:rPr lang="en-US" sz="2400" b="1" dirty="0" err="1" smtClean="0">
                          <a:latin typeface="FMDerana" panose="00000400000000000000" pitchFamily="2" charset="0"/>
                        </a:rPr>
                        <a:t>úmdl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b="1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 smtClean="0">
                          <a:latin typeface="FMDerana" panose="00000400000000000000" pitchFamily="2" charset="0"/>
                        </a:rPr>
                        <a:t>wNsixldr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b="1" dirty="0" smtClean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FMDerana" panose="00000400000000000000" pitchFamily="2" charset="0"/>
                        </a:rPr>
                        <a:t>f,!</a:t>
                      </a:r>
                      <a:r>
                        <a:rPr lang="en-US" sz="2400" b="1" dirty="0" err="1" smtClean="0">
                          <a:latin typeface="FMDerana" panose="00000400000000000000" pitchFamily="2" charset="0"/>
                        </a:rPr>
                        <a:t>lsl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 l=</a:t>
                      </a:r>
                      <a:r>
                        <a:rPr lang="en-US" sz="2400" b="1" baseline="0" dirty="0" err="1" smtClean="0">
                          <a:latin typeface="FMDerana" panose="00000400000000000000" pitchFamily="2" charset="0"/>
                        </a:rPr>
                        <a:t>i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, </a:t>
                      </a:r>
                      <a:r>
                        <a:rPr lang="en-US" sz="2400" b="1" baseline="0" dirty="0" err="1" smtClean="0">
                          <a:latin typeface="FMDerana" panose="00000400000000000000" pitchFamily="2" charset="0"/>
                        </a:rPr>
                        <a:t>uQ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, </a:t>
                      </a:r>
                      <a:endParaRPr lang="en-US" sz="2400" b="1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 smtClean="0">
                          <a:latin typeface="FMDerana" panose="00000400000000000000" pitchFamily="2" charset="0"/>
                        </a:rPr>
                        <a:t>f,daflda;a;r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 l=</a:t>
                      </a:r>
                      <a:r>
                        <a:rPr lang="en-US" sz="2400" b="1" baseline="0" dirty="0" err="1" smtClean="0">
                          <a:latin typeface="FMDerana" panose="00000400000000000000" pitchFamily="2" charset="0"/>
                        </a:rPr>
                        <a:t>i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, </a:t>
                      </a:r>
                      <a:r>
                        <a:rPr lang="en-US" sz="2400" b="1" baseline="0" dirty="0" err="1" smtClean="0">
                          <a:latin typeface="FMDerana" panose="00000400000000000000" pitchFamily="2" charset="0"/>
                        </a:rPr>
                        <a:t>uQ</a:t>
                      </a:r>
                      <a:r>
                        <a:rPr lang="en-US" sz="2400" b="1" baseline="0" dirty="0" smtClean="0">
                          <a:latin typeface="FMDerana" panose="00000400000000000000" pitchFamily="2" charset="0"/>
                        </a:rPr>
                        <a:t>,</a:t>
                      </a:r>
                      <a:endParaRPr lang="en-US" sz="2400" b="1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-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wúoHd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l=</a:t>
                      </a:r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,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Derana" panose="00000400000000000000" pitchFamily="2" charset="0"/>
                        </a:rPr>
                        <a:t>uQ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,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l=</a:t>
                      </a:r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,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Derana" panose="00000400000000000000" pitchFamily="2" charset="0"/>
                        </a:rPr>
                        <a:t>uQ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,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ixldr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ú[d[K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ú[d[K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 smtClean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ú[d[K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 smtClean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ú[d[K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 smtClean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kdu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kdu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FMDerana" panose="00000400000000000000" pitchFamily="2" charset="0"/>
                        </a:rPr>
                        <a:t>rEm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kdu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kdu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cÜGdh;kh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i</a:t>
                      </a:r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&lt;</a:t>
                      </a:r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dh;k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cÜGdh;kh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cÜGdh;kh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Miai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fõokd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-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;</a:t>
                      </a:r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Kayd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mido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mido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MDerana" panose="00000400000000000000" pitchFamily="2" charset="0"/>
                        </a:rPr>
                        <a:t>-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Wmdodk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wêfudlaL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wêfudlaL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 smtClean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35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FMDerana" panose="00000400000000000000" pitchFamily="2" charset="0"/>
                        </a:rPr>
                        <a:t>Nj</a:t>
                      </a:r>
                      <a:r>
                        <a:rPr lang="en-US" sz="2400" baseline="0" dirty="0" smtClean="0">
                          <a:latin typeface="FMDerana" panose="00000400000000000000" pitchFamily="2" charset="0"/>
                        </a:rPr>
                        <a:t> </a:t>
                      </a:r>
                      <a:endParaRPr lang="en-US" sz="24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00202">
                <a:tc>
                  <a:txBody>
                    <a:bodyPr/>
                    <a:lstStyle/>
                    <a:p>
                      <a:endParaRPr lang="en-US" sz="18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FMDerana" panose="00000400000000000000" pitchFamily="2" charset="0"/>
                      </a:endParaRP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736712" y="6039858"/>
            <a:ext cx="15340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err="1">
                <a:solidFill>
                  <a:prstClr val="black"/>
                </a:solidFill>
                <a:latin typeface="FMDerana" panose="00000400000000000000" pitchFamily="2" charset="0"/>
              </a:rPr>
              <a:t>Oïudkx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iuqofhda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fyda;s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712" y="6067382"/>
            <a:ext cx="21161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ÿlaLialkaOiai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iuqofhda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fyda;s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0024" y="6039858"/>
            <a:ext cx="15788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ÿlaLialkaOiai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iuqofhda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fyda;s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19754" y="6039858"/>
            <a:ext cx="15788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ÿlaLialkaOiai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  <a:p>
            <a:pPr lvl="0"/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iuqofhda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FMDerana" panose="00000400000000000000" pitchFamily="2" charset="0"/>
              </a:rPr>
              <a:t>fyda;s</a:t>
            </a:r>
            <a:r>
              <a:rPr lang="en-US" sz="2000" dirty="0">
                <a:solidFill>
                  <a:prstClr val="black"/>
                </a:solidFill>
                <a:latin typeface="FMDerana" panose="00000400000000000000" pitchFamily="2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6412" y="156752"/>
            <a:ext cx="156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FMDerana" panose="00000400000000000000" pitchFamily="2" charset="0"/>
              </a:rPr>
              <a:t>ksfrdaOh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3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731" y="1915887"/>
            <a:ext cx="7306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FMAbabld" panose="00000700000000000000" pitchFamily="2" charset="0"/>
              </a:rPr>
              <a:t>ÿlaL</a:t>
            </a:r>
            <a:r>
              <a:rPr lang="en-US" sz="7200" dirty="0" smtClean="0">
                <a:latin typeface="FMAbabld" panose="00000700000000000000" pitchFamily="2" charset="0"/>
              </a:rPr>
              <a:t> </a:t>
            </a:r>
            <a:r>
              <a:rPr lang="en-US" sz="7200" dirty="0" err="1" smtClean="0">
                <a:latin typeface="FMAbabld" panose="00000700000000000000" pitchFamily="2" charset="0"/>
              </a:rPr>
              <a:t>ksfrdaO</a:t>
            </a:r>
            <a:r>
              <a:rPr lang="en-US" sz="7200" dirty="0" smtClean="0">
                <a:latin typeface="FMAbabld" panose="00000700000000000000" pitchFamily="2" charset="0"/>
              </a:rPr>
              <a:t> ud¾.h 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05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7850" y="503647"/>
            <a:ext cx="8360229" cy="550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ÿlaL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</a:t>
            </a:r>
            <a:r>
              <a:rPr lang="en-US" sz="6000" dirty="0" smtClean="0">
                <a:latin typeface="FMAbabld" panose="00000700000000000000" pitchFamily="2" charset="0"/>
              </a:rPr>
              <a:t> ud¾.h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máÉpiuqmamdo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fyj;a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f,daflda;a;r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wßwgÕs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uÕhs</a:t>
            </a:r>
            <a:r>
              <a:rPr lang="en-US" sz="6000" dirty="0" smtClean="0">
                <a:latin typeface="FMAbabld" panose="00000700000000000000" pitchFamily="2" charset="0"/>
              </a:rPr>
              <a:t> 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31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2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1119" y="1020578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FMAbabld" panose="00000700000000000000" pitchFamily="2" charset="0"/>
              </a:rPr>
              <a:t>wß</a:t>
            </a:r>
            <a:r>
              <a:rPr lang="en-US" sz="9600" dirty="0" smtClean="0">
                <a:latin typeface="FMAbabld" panose="00000700000000000000" pitchFamily="2" charset="0"/>
              </a:rPr>
              <a:t> </a:t>
            </a:r>
            <a:r>
              <a:rPr lang="en-US" sz="9600" dirty="0" err="1" smtClean="0">
                <a:latin typeface="FMAbabld" panose="00000700000000000000" pitchFamily="2" charset="0"/>
              </a:rPr>
              <a:t>wgÕs</a:t>
            </a:r>
            <a:r>
              <a:rPr lang="en-US" sz="9600" dirty="0">
                <a:latin typeface="FMAbabld" panose="00000700000000000000" pitchFamily="2" charset="0"/>
              </a:rPr>
              <a:t> </a:t>
            </a:r>
            <a:r>
              <a:rPr lang="en-US" sz="9600" dirty="0" smtClean="0">
                <a:latin typeface="FMAbabld" panose="00000700000000000000" pitchFamily="2" charset="0"/>
              </a:rPr>
              <a:t>u. </a:t>
            </a:r>
            <a:endParaRPr lang="en-US" sz="9600" dirty="0">
              <a:latin typeface="FMAbab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30" y="2900735"/>
            <a:ext cx="8460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wßfhda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wÜGx.sflda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u.af.da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6513" y="4519749"/>
            <a:ext cx="4990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MAbabld" panose="00000700000000000000" pitchFamily="2" charset="0"/>
              </a:rPr>
              <a:t>wd¾h wIaGdx.sl ud¾.h </a:t>
            </a:r>
            <a:endParaRPr lang="en-US" sz="4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6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5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392" y="2063930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ish,a,gu</a:t>
            </a:r>
            <a:r>
              <a:rPr lang="en-US" sz="6000" dirty="0" smtClean="0">
                <a:latin typeface="FMAbabld" panose="00000700000000000000" pitchFamily="2" charset="0"/>
              </a:rPr>
              <a:t> mQ¾jdx.u </a:t>
            </a:r>
            <a:r>
              <a:rPr lang="en-US" sz="6000" dirty="0" err="1" smtClean="0">
                <a:latin typeface="FMAbabld" panose="00000700000000000000" pitchFamily="2" charset="0"/>
              </a:rPr>
              <a:t>fõ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07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392" y="1959427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FMAbabld" panose="00000700000000000000" pitchFamily="2" charset="0"/>
              </a:rPr>
              <a:t>oi </a:t>
            </a:r>
            <a:r>
              <a:rPr lang="en-US" sz="6000" dirty="0" err="1" smtClean="0">
                <a:latin typeface="FMAbabld" panose="00000700000000000000" pitchFamily="2" charset="0"/>
              </a:rPr>
              <a:t>jia</a:t>
            </a:r>
            <a:r>
              <a:rPr lang="en-US" sz="6000" dirty="0" smtClean="0">
                <a:latin typeface="FMAbabld" panose="00000700000000000000" pitchFamily="2" charset="0"/>
              </a:rPr>
              <a:t>;=l </a:t>
            </a:r>
            <a:r>
              <a:rPr lang="en-US" sz="6000" dirty="0" err="1" smtClean="0">
                <a:latin typeface="FMAbabld" panose="00000700000000000000" pitchFamily="2" charset="0"/>
              </a:rPr>
              <a:t>ñ;Hd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oDIaálhd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ksjka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fkd,nhs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750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12066"/>
            <a:ext cx="914400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err="1" smtClean="0">
                <a:latin typeface="FMAbabld" panose="00000700000000000000" pitchFamily="2" charset="0"/>
              </a:rPr>
              <a:t>i;r</a:t>
            </a:r>
            <a:r>
              <a:rPr lang="en-US" sz="115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11500" dirty="0" err="1" smtClean="0">
                <a:latin typeface="FMAbabld" panose="00000700000000000000" pitchFamily="2" charset="0"/>
              </a:rPr>
              <a:t>fida;dm;a;s</a:t>
            </a:r>
            <a:r>
              <a:rPr lang="en-US" sz="11500" dirty="0" smtClean="0">
                <a:latin typeface="FMAbabld" panose="00000700000000000000" pitchFamily="2" charset="0"/>
              </a:rPr>
              <a:t> </a:t>
            </a:r>
          </a:p>
          <a:p>
            <a:pPr algn="ctr"/>
            <a:r>
              <a:rPr lang="en-US" sz="11500" dirty="0" err="1" smtClean="0">
                <a:latin typeface="FMAbabld" panose="00000700000000000000" pitchFamily="2" charset="0"/>
              </a:rPr>
              <a:t>wx</a:t>
            </a:r>
            <a:r>
              <a:rPr lang="en-US" sz="11500" dirty="0" smtClean="0">
                <a:latin typeface="FMAbabld" panose="000007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567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392" y="1959427"/>
            <a:ext cx="79770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osÜÀ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iïmkak</a:t>
            </a:r>
            <a:r>
              <a:rPr lang="en-US" sz="6000" dirty="0" smtClean="0">
                <a:latin typeface="FMAbabld" panose="00000700000000000000" pitchFamily="2" charset="0"/>
              </a:rPr>
              <a:t> wd¾h </a:t>
            </a:r>
            <a:r>
              <a:rPr lang="en-US" sz="6000" dirty="0" err="1" smtClean="0">
                <a:latin typeface="FMAbabld" panose="00000700000000000000" pitchFamily="2" charset="0"/>
              </a:rPr>
              <a:t>Y%djlhd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f.jd</a:t>
            </a:r>
            <a:r>
              <a:rPr lang="en-US" sz="6000" dirty="0" smtClean="0">
                <a:latin typeface="FMAbabld" panose="00000700000000000000" pitchFamily="2" charset="0"/>
              </a:rPr>
              <a:t> y, </a:t>
            </a:r>
            <a:r>
              <a:rPr lang="en-US" sz="6000" dirty="0" err="1" smtClean="0">
                <a:latin typeface="FMAbabld" panose="00000700000000000000" pitchFamily="2" charset="0"/>
              </a:rPr>
              <a:t>ÿla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m%udKh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uy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fmdf</a:t>
            </a:r>
            <a:r>
              <a:rPr lang="en-US" sz="6000" dirty="0" smtClean="0">
                <a:latin typeface="FMAbabld" panose="00000700000000000000" pitchFamily="2" charset="0"/>
              </a:rPr>
              <a:t>&lt;</a:t>
            </a:r>
            <a:r>
              <a:rPr lang="en-US" sz="6000" dirty="0" err="1" smtClean="0">
                <a:latin typeface="FMAbabld" panose="00000700000000000000" pitchFamily="2" charset="0"/>
              </a:rPr>
              <a:t>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jeksh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7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9267" y="2159724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FMAbabld" panose="00000700000000000000" pitchFamily="2" charset="0"/>
              </a:rPr>
              <a:t>ñ:Hd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uy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fmd</a:t>
            </a:r>
            <a:r>
              <a:rPr lang="en-US" sz="6000" dirty="0" smtClean="0">
                <a:latin typeface="FMAbabld" panose="00000700000000000000" pitchFamily="2" charset="0"/>
              </a:rPr>
              <a:t>&lt;j ;</a:t>
            </a:r>
            <a:r>
              <a:rPr lang="en-US" sz="6000" dirty="0" err="1" smtClean="0">
                <a:latin typeface="FMAbabld" panose="00000700000000000000" pitchFamily="2" charset="0"/>
              </a:rPr>
              <a:t>rï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flf,ia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idohs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66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9267" y="1924593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osÜÀlhd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bkaølS,hla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fia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fkdief</a:t>
            </a:r>
            <a:r>
              <a:rPr lang="en-US" sz="6000" dirty="0" smtClean="0">
                <a:latin typeface="FMAbabld" panose="00000700000000000000" pitchFamily="2" charset="0"/>
              </a:rPr>
              <a:t>&lt;</a:t>
            </a:r>
            <a:r>
              <a:rPr lang="en-US" sz="6000" dirty="0" err="1" smtClean="0">
                <a:latin typeface="FMAbabld" panose="00000700000000000000" pitchFamily="2" charset="0"/>
              </a:rPr>
              <a:t>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40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9267" y="2081347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f,daflda;a;r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85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0890" y="957942"/>
            <a:ext cx="79770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FMAbabld" panose="00000700000000000000" pitchFamily="2" charset="0"/>
              </a:rPr>
              <a:t>O¾udjfndaOfhka </a:t>
            </a:r>
            <a:r>
              <a:rPr lang="en-US" sz="6000" dirty="0" err="1" smtClean="0">
                <a:latin typeface="FMAbabld" panose="00000700000000000000" pitchFamily="2" charset="0"/>
              </a:rPr>
              <a:t>m;ajk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f,daflda;a;r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wiaidofhys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fkdne|sh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hq</a:t>
            </a:r>
            <a:r>
              <a:rPr lang="en-US" sz="6000" dirty="0" smtClean="0">
                <a:latin typeface="FMAbabld" panose="00000700000000000000" pitchFamily="2" charset="0"/>
              </a:rPr>
              <a:t>;=</a:t>
            </a:r>
            <a:r>
              <a:rPr lang="en-US" sz="6000" dirty="0" err="1" smtClean="0">
                <a:latin typeface="FMAbabld" panose="00000700000000000000" pitchFamily="2" charset="0"/>
              </a:rPr>
              <a:t>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oDIaÀhhs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86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4764" y="2333897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wNsixldr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ksfrdaOhhs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44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598" y="1950720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wiaidoh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</a:t>
            </a:r>
            <a:r>
              <a:rPr lang="en-US" sz="6000" dirty="0" smtClean="0">
                <a:latin typeface="FMAbabld" panose="00000700000000000000" pitchFamily="2" charset="0"/>
              </a:rPr>
              <a:t> l&lt; </a:t>
            </a:r>
            <a:r>
              <a:rPr lang="en-US" sz="6000" dirty="0" err="1" smtClean="0">
                <a:latin typeface="FMAbabld" panose="00000700000000000000" pitchFamily="2" charset="0"/>
              </a:rPr>
              <a:t>hq</a:t>
            </a:r>
            <a:r>
              <a:rPr lang="en-US" sz="6000" dirty="0" smtClean="0">
                <a:latin typeface="FMAbabld" panose="00000700000000000000" pitchFamily="2" charset="0"/>
              </a:rPr>
              <a:t>;=</a:t>
            </a:r>
            <a:r>
              <a:rPr lang="en-US" sz="6000" dirty="0" err="1" smtClean="0">
                <a:latin typeface="FMAbabld" panose="00000700000000000000" pitchFamily="2" charset="0"/>
              </a:rPr>
              <a:t>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</a:t>
            </a:r>
            <a:r>
              <a:rPr lang="en-US" sz="6000" dirty="0" smtClean="0">
                <a:latin typeface="FMAbabld" panose="00000700000000000000" pitchFamily="2" charset="0"/>
              </a:rPr>
              <a:t> {</a:t>
            </a:r>
            <a:r>
              <a:rPr lang="en-US" sz="6000" dirty="0" err="1" smtClean="0">
                <a:latin typeface="FMAbabld" panose="00000700000000000000" pitchFamily="2" charset="0"/>
              </a:rPr>
              <a:t>dKhhs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0524" y="2203268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m%;</a:t>
            </a:r>
            <a:r>
              <a:rPr lang="en-US" sz="6000" dirty="0" err="1" smtClean="0">
                <a:latin typeface="FMAbabld" panose="00000700000000000000" pitchFamily="2" charset="0"/>
              </a:rPr>
              <a:t>smodj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hkq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wiaido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ksfrdaOhhs</a:t>
            </a:r>
            <a:r>
              <a:rPr lang="en-US" sz="6000" dirty="0" smtClean="0">
                <a:latin typeface="FMAbabld" panose="00000700000000000000" pitchFamily="2" charset="0"/>
              </a:rPr>
              <a:t>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52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0524" y="2203268"/>
            <a:ext cx="797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osÜÀhg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oelsh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hq;af;a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wksÉP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fõ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95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59" y="1889759"/>
            <a:ext cx="7977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osÜÀfhka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mxp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WmdodkialkaOh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fyj;a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wiaidoh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ksfrdaO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fõ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63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1745" y="1601956"/>
            <a:ext cx="88022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Wingdings" panose="05000000000000000000" pitchFamily="2" charset="2"/>
              <a:buChar char="§"/>
            </a:pPr>
            <a:r>
              <a:rPr lang="en-US" sz="6000" dirty="0" err="1" smtClean="0">
                <a:latin typeface="FMAbabld" panose="00000700000000000000" pitchFamily="2" charset="0"/>
              </a:rPr>
              <a:t>l,Hdk</a:t>
            </a:r>
            <a:r>
              <a:rPr lang="en-US" sz="6000" dirty="0" smtClean="0">
                <a:latin typeface="FMAbabld" panose="00000700000000000000" pitchFamily="2" charset="0"/>
              </a:rPr>
              <a:t> ñ;% </a:t>
            </a:r>
            <a:r>
              <a:rPr lang="en-US" sz="6000" dirty="0" err="1" smtClean="0">
                <a:latin typeface="FMAbabld" panose="00000700000000000000" pitchFamily="2" charset="0"/>
              </a:rPr>
              <a:t>iïm;a;sh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en-US" sz="6000" dirty="0" smtClean="0">
                <a:latin typeface="FMAbabld" panose="00000700000000000000" pitchFamily="2" charset="0"/>
              </a:rPr>
              <a:t>ioaO¾u </a:t>
            </a:r>
            <a:r>
              <a:rPr lang="en-US" sz="6000" dirty="0" err="1" smtClean="0">
                <a:latin typeface="FMAbabld" panose="00000700000000000000" pitchFamily="2" charset="0"/>
              </a:rPr>
              <a:t>Y%jKh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en-US" sz="6000" dirty="0" err="1" smtClean="0">
                <a:latin typeface="FMAbabld" panose="00000700000000000000" pitchFamily="2" charset="0"/>
              </a:rPr>
              <a:t>fhdaksfidaukisldrh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en-US" sz="6000" dirty="0" err="1" smtClean="0">
                <a:latin typeface="FMAbabld" panose="00000700000000000000" pitchFamily="2" charset="0"/>
              </a:rPr>
              <a:t>OïudkqOïu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mámodj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93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353" y="1018901"/>
            <a:ext cx="7977053" cy="412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iïud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hkakg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ksrela;sh</a:t>
            </a:r>
            <a:endParaRPr lang="en-US" sz="6000" dirty="0" smtClean="0">
              <a:latin typeface="FMAbab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6000" dirty="0" smtClean="0">
                <a:latin typeface="FMAbabld" panose="00000700000000000000" pitchFamily="2" charset="0"/>
              </a:rPr>
              <a:t>ix</a:t>
            </a:r>
            <a:r>
              <a:rPr lang="en-US" sz="6000" dirty="0" smtClean="0"/>
              <a:t> + </a:t>
            </a:r>
            <a:r>
              <a:rPr lang="en-US" sz="6000" dirty="0" err="1" smtClean="0">
                <a:latin typeface="FMAbabld" panose="00000700000000000000" pitchFamily="2" charset="0"/>
              </a:rPr>
              <a:t>ud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6000" dirty="0" err="1" smtClean="0">
                <a:latin typeface="FMAbabld" panose="00000700000000000000" pitchFamily="2" charset="0"/>
              </a:rPr>
              <a:t>ñoSug</a:t>
            </a:r>
            <a:r>
              <a:rPr lang="en-US" sz="6000" dirty="0" smtClean="0">
                <a:latin typeface="FMAbabld" panose="00000700000000000000" pitchFamily="2" charset="0"/>
              </a:rPr>
              <a:t> </a:t>
            </a:r>
            <a:r>
              <a:rPr lang="en-US" sz="6000" dirty="0" err="1" smtClean="0">
                <a:latin typeface="FMAbabld" panose="00000700000000000000" pitchFamily="2" charset="0"/>
              </a:rPr>
              <a:t>nef|kj</a:t>
            </a:r>
            <a:r>
              <a:rPr lang="en-US" sz="6000" dirty="0" smtClean="0">
                <a:latin typeface="FMAbabld" panose="00000700000000000000" pitchFamily="2" charset="0"/>
              </a:rPr>
              <a:t>   </a:t>
            </a:r>
            <a:endParaRPr lang="en-US" sz="60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0935" y="787992"/>
            <a:ext cx="7977053" cy="4964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 smtClean="0">
                <a:latin typeface="FMAbabld" panose="00000700000000000000" pitchFamily="2" charset="0"/>
              </a:rPr>
              <a:t>wd¾h </a:t>
            </a:r>
            <a:r>
              <a:rPr lang="en-US" sz="5400" dirty="0" err="1" smtClean="0">
                <a:latin typeface="FMAbabld" panose="00000700000000000000" pitchFamily="2" charset="0"/>
              </a:rPr>
              <a:t>Y%djlhdf.a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iïud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osÜÀ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iïud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jdhdu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iïud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i;s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hk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wx</a:t>
            </a:r>
            <a:r>
              <a:rPr lang="en-US" sz="5400" dirty="0" smtClean="0">
                <a:latin typeface="FMAbabld" panose="00000700000000000000" pitchFamily="2" charset="0"/>
              </a:rPr>
              <a:t>. ;=k </a:t>
            </a:r>
            <a:r>
              <a:rPr lang="en-US" sz="5400" dirty="0" err="1" smtClean="0">
                <a:latin typeface="FMAbabld" panose="00000700000000000000" pitchFamily="2" charset="0"/>
              </a:rPr>
              <a:t>wfkl</a:t>
            </a:r>
            <a:r>
              <a:rPr lang="en-US" sz="5400" dirty="0" smtClean="0">
                <a:latin typeface="FMAbabld" panose="00000700000000000000" pitchFamily="2" charset="0"/>
              </a:rPr>
              <a:t>=;a </a:t>
            </a:r>
            <a:r>
              <a:rPr lang="en-US" sz="5400" dirty="0" err="1" smtClean="0">
                <a:latin typeface="FMAbabld" panose="00000700000000000000" pitchFamily="2" charset="0"/>
              </a:rPr>
              <a:t>wx</a:t>
            </a:r>
            <a:r>
              <a:rPr lang="en-US" sz="5400" dirty="0" smtClean="0">
                <a:latin typeface="FMAbabld" panose="00000700000000000000" pitchFamily="2" charset="0"/>
              </a:rPr>
              <a:t>. </a:t>
            </a:r>
            <a:r>
              <a:rPr lang="en-US" sz="5400" dirty="0" err="1" smtClean="0">
                <a:latin typeface="FMAbabld" panose="00000700000000000000" pitchFamily="2" charset="0"/>
              </a:rPr>
              <a:t>jgd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mßjdr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r>
              <a:rPr lang="en-US" sz="5400" dirty="0" err="1" smtClean="0">
                <a:latin typeface="FMAbabld" panose="00000700000000000000" pitchFamily="2" charset="0"/>
              </a:rPr>
              <a:t>fõ</a:t>
            </a:r>
            <a:r>
              <a:rPr lang="en-US" sz="5400" dirty="0" smtClean="0">
                <a:latin typeface="FMAbabld" panose="00000700000000000000" pitchFamily="2" charset="0"/>
              </a:rPr>
              <a:t> </a:t>
            </a:r>
            <a:endParaRPr lang="en-US" sz="54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14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353491" y="1913708"/>
            <a:ext cx="4437018" cy="44370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04502" y="69667"/>
          <a:ext cx="8926286" cy="6749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/>
          </p:nvPr>
        </p:nvGraphicFramePr>
        <p:xfrm>
          <a:off x="1536518" y="2006962"/>
          <a:ext cx="6375764" cy="4250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060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6" grpId="0">
        <p:bldAsOne/>
      </p:bldGraphic>
      <p:bldGraphic spid="7" grpId="0">
        <p:bldAsOne/>
      </p:bldGraphic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1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7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1001" y="1447800"/>
            <a:ext cx="8305800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308"/>
              </a:lnSpc>
              <a:defRPr/>
            </a:pPr>
            <a:r>
              <a:rPr lang="en-US" sz="6500" dirty="0">
                <a:latin typeface="FMAbabld" panose="00000700000000000000" pitchFamily="2" charset="0"/>
              </a:rPr>
              <a:t>;:d.; </a:t>
            </a:r>
            <a:r>
              <a:rPr lang="en-US" sz="6500" dirty="0" err="1">
                <a:latin typeface="FMAbabld" panose="00000700000000000000" pitchFamily="2" charset="0"/>
              </a:rPr>
              <a:t>msßksófuka</a:t>
            </a:r>
            <a:r>
              <a:rPr lang="en-US" sz="6500" dirty="0">
                <a:latin typeface="FMAbabld" panose="00000700000000000000" pitchFamily="2" charset="0"/>
              </a:rPr>
              <a:t> </a:t>
            </a:r>
            <a:r>
              <a:rPr lang="en-US" sz="6500" dirty="0" err="1" smtClean="0">
                <a:latin typeface="FMAbabld" panose="00000700000000000000" pitchFamily="2" charset="0"/>
              </a:rPr>
              <a:t>miq</a:t>
            </a:r>
            <a:r>
              <a:rPr lang="en-US" sz="6500" dirty="0" smtClean="0">
                <a:latin typeface="FMAbabld" panose="00000700000000000000" pitchFamily="2" charset="0"/>
              </a:rPr>
              <a:t> </a:t>
            </a:r>
            <a:r>
              <a:rPr lang="en-US" sz="6500" dirty="0" err="1" smtClean="0">
                <a:latin typeface="FMAbabld" panose="00000700000000000000" pitchFamily="2" charset="0"/>
              </a:rPr>
              <a:t>idikfha</a:t>
            </a:r>
            <a:r>
              <a:rPr lang="en-US" sz="6500" dirty="0" smtClean="0">
                <a:latin typeface="FMAbabld" panose="00000700000000000000" pitchFamily="2" charset="0"/>
              </a:rPr>
              <a:t> </a:t>
            </a:r>
            <a:r>
              <a:rPr lang="en-US" sz="6500" dirty="0">
                <a:latin typeface="FMAbabld" panose="00000700000000000000" pitchFamily="2" charset="0"/>
              </a:rPr>
              <a:t>.=rejrhd </a:t>
            </a:r>
          </a:p>
          <a:p>
            <a:pPr>
              <a:lnSpc>
                <a:spcPts val="8308"/>
              </a:lnSpc>
              <a:defRPr/>
            </a:pPr>
            <a:r>
              <a:rPr lang="en-US" sz="6500" dirty="0">
                <a:latin typeface="FMAbabld" panose="00000700000000000000" pitchFamily="2" charset="0"/>
              </a:rPr>
              <a:t>ljqreo </a:t>
            </a:r>
            <a:r>
              <a:rPr lang="en-US" sz="6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738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914400"/>
            <a:ext cx="8610600" cy="4717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62" dirty="0">
                <a:latin typeface="FMAbabld" panose="00000700000000000000" pitchFamily="2" charset="0"/>
              </a:rPr>
              <a:t>idikfha .=rejrhd </a:t>
            </a:r>
          </a:p>
          <a:p>
            <a:pPr algn="ctr">
              <a:lnSpc>
                <a:spcPts val="14770"/>
              </a:lnSpc>
              <a:defRPr/>
            </a:pPr>
            <a:r>
              <a:rPr lang="en-US" sz="15323" dirty="0">
                <a:latin typeface="FMAbabld" panose="00000700000000000000" pitchFamily="2" charset="0"/>
              </a:rPr>
              <a:t>O¾uhhs</a:t>
            </a:r>
          </a:p>
        </p:txBody>
      </p:sp>
    </p:spTree>
    <p:extLst>
      <p:ext uri="{BB962C8B-B14F-4D97-AF65-F5344CB8AC3E}">
        <p14:creationId xmlns:p14="http://schemas.microsoft.com/office/powerpoint/2010/main" val="2606932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67402" y="3002852"/>
            <a:ext cx="170525" cy="852363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pPr algn="ctr"/>
            <a:endParaRPr lang="en-US" sz="4985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MDerana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447800"/>
            <a:ext cx="8635920" cy="3885758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pPr>
              <a:lnSpc>
                <a:spcPts val="7385"/>
              </a:lnSpc>
            </a:pPr>
            <a:r>
              <a:rPr lang="en-US" sz="6600" dirty="0">
                <a:latin typeface="FMAbabld" panose="00000700000000000000" pitchFamily="2" charset="0"/>
              </a:rPr>
              <a:t>oiaifkak myd;ínfhaoS </a:t>
            </a:r>
          </a:p>
          <a:p>
            <a:pPr>
              <a:lnSpc>
                <a:spcPts val="7385"/>
              </a:lnSpc>
            </a:pPr>
            <a:r>
              <a:rPr lang="en-US" sz="6600" dirty="0">
                <a:latin typeface="FMAbabld" panose="00000700000000000000" pitchFamily="2" charset="0"/>
              </a:rPr>
              <a:t>foaYlhdf.ka fyj;a</a:t>
            </a:r>
          </a:p>
          <a:p>
            <a:pPr>
              <a:lnSpc>
                <a:spcPts val="7385"/>
              </a:lnSpc>
            </a:pPr>
            <a:r>
              <a:rPr lang="en-US" sz="6600" dirty="0">
                <a:latin typeface="FMAbabld" panose="00000700000000000000" pitchFamily="2" charset="0"/>
              </a:rPr>
              <a:t>l,K ñ;=rdf.ka </a:t>
            </a:r>
          </a:p>
          <a:p>
            <a:pPr>
              <a:lnSpc>
                <a:spcPts val="7385"/>
              </a:lnSpc>
            </a:pPr>
            <a:r>
              <a:rPr lang="en-US" sz="6600" dirty="0">
                <a:latin typeface="FMAbabld" panose="00000700000000000000" pitchFamily="2" charset="0"/>
              </a:rPr>
              <a:t>wid oek.; hq;=oE @</a:t>
            </a:r>
          </a:p>
        </p:txBody>
      </p:sp>
    </p:spTree>
    <p:extLst>
      <p:ext uri="{BB962C8B-B14F-4D97-AF65-F5344CB8AC3E}">
        <p14:creationId xmlns:p14="http://schemas.microsoft.com/office/powerpoint/2010/main" val="86124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" y="1066800"/>
            <a:ext cx="8458200" cy="4517213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r>
              <a:rPr lang="en-US" sz="7200" dirty="0">
                <a:latin typeface="FMAbabld" panose="00000700000000000000" pitchFamily="2" charset="0"/>
              </a:rPr>
              <a:t>O¾u foaYkdj </a:t>
            </a:r>
          </a:p>
          <a:p>
            <a:r>
              <a:rPr lang="en-US" sz="7200" dirty="0">
                <a:latin typeface="FMAbabld" panose="00000700000000000000" pitchFamily="2" charset="0"/>
              </a:rPr>
              <a:t>wdiajdoh" wdoSkjh" ksiairKh</a:t>
            </a:r>
          </a:p>
          <a:p>
            <a:r>
              <a:rPr lang="en-US" sz="7200" dirty="0">
                <a:latin typeface="FMAbabld" panose="00000700000000000000" pitchFamily="2" charset="0"/>
              </a:rPr>
              <a:t>.ek úh hq;=h</a:t>
            </a:r>
          </a:p>
        </p:txBody>
      </p:sp>
    </p:spTree>
    <p:extLst>
      <p:ext uri="{BB962C8B-B14F-4D97-AF65-F5344CB8AC3E}">
        <p14:creationId xmlns:p14="http://schemas.microsoft.com/office/powerpoint/2010/main" val="3877026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914400"/>
            <a:ext cx="8001000" cy="4424880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r>
              <a:rPr lang="en-US" sz="6600" dirty="0">
                <a:latin typeface="FMAbabld" panose="00000700000000000000" pitchFamily="2" charset="0"/>
              </a:rPr>
              <a:t>m%{</a:t>
            </a:r>
            <a:r>
              <a:rPr lang="en-US" sz="6600" dirty="0" err="1" smtClean="0">
                <a:latin typeface="FMAbabld" panose="00000700000000000000" pitchFamily="2" charset="0"/>
              </a:rPr>
              <a:t>dfõ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r>
              <a:rPr lang="en-US" sz="6600" dirty="0" err="1" smtClean="0">
                <a:latin typeface="FMAbabld" panose="00000700000000000000" pitchFamily="2" charset="0"/>
              </a:rPr>
              <a:t>wjia:d</a:t>
            </a:r>
            <a:r>
              <a:rPr lang="en-US" sz="6600" dirty="0" smtClean="0">
                <a:latin typeface="FMAbabld" panose="00000700000000000000" pitchFamily="2" charset="0"/>
              </a:rPr>
              <a:t> ;=</a:t>
            </a:r>
            <a:r>
              <a:rPr lang="en-US" sz="6600" dirty="0" err="1" smtClean="0">
                <a:latin typeface="FMAbabld" panose="00000700000000000000" pitchFamily="2" charset="0"/>
              </a:rPr>
              <a:t>kls</a:t>
            </a:r>
            <a:r>
              <a:rPr lang="en-US" sz="6600" dirty="0" smtClean="0">
                <a:latin typeface="FMAbabld" panose="00000700000000000000" pitchFamily="2" charset="0"/>
              </a:rPr>
              <a:t> </a:t>
            </a:r>
            <a:endParaRPr lang="en-US" sz="6600" dirty="0">
              <a:latin typeface="FMAbabld" panose="00000700000000000000" pitchFamily="2" charset="0"/>
            </a:endParaRP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 err="1" smtClean="0">
                <a:latin typeface="FMAbabld" panose="00000700000000000000" pitchFamily="2" charset="0"/>
              </a:rPr>
              <a:t>iq;uh</a:t>
            </a:r>
            <a:r>
              <a:rPr lang="en-US" sz="7200" dirty="0">
                <a:latin typeface="FMAbabld" panose="00000700000000000000" pitchFamily="2" charset="0"/>
              </a:rPr>
              <a:t>"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 err="1" smtClean="0">
                <a:latin typeface="FMAbabld" panose="00000700000000000000" pitchFamily="2" charset="0"/>
              </a:rPr>
              <a:t>Ñka;duh</a:t>
            </a:r>
            <a:endParaRPr lang="en-US" sz="7200" dirty="0">
              <a:latin typeface="FMAbabld" panose="00000700000000000000" pitchFamily="2" charset="0"/>
            </a:endParaRP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 err="1" smtClean="0">
                <a:latin typeface="FMAbabld" panose="00000700000000000000" pitchFamily="2" charset="0"/>
              </a:rPr>
              <a:t>Ndjkduh</a:t>
            </a:r>
            <a:endParaRPr lang="en-US" sz="7200" dirty="0">
              <a:latin typeface="FMAbab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3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3385" y="1805358"/>
            <a:ext cx="7991906" cy="3035846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</a:bodyPr>
          <a:lstStyle/>
          <a:p>
            <a:pPr>
              <a:lnSpc>
                <a:spcPts val="7385"/>
              </a:lnSpc>
            </a:pPr>
            <a:r>
              <a:rPr lang="en-US" sz="7200" dirty="0">
                <a:latin typeface="FMAbabld" panose="00000700000000000000" pitchFamily="2" charset="0"/>
              </a:rPr>
              <a:t>Ndjkd </a:t>
            </a:r>
          </a:p>
          <a:p>
            <a:pPr>
              <a:lnSpc>
                <a:spcPts val="7385"/>
              </a:lnSpc>
            </a:pPr>
            <a:r>
              <a:rPr lang="en-US" sz="7200" dirty="0">
                <a:latin typeface="FMAbabld" panose="00000700000000000000" pitchFamily="2" charset="0"/>
              </a:rPr>
              <a:t>l, hq;af;a</a:t>
            </a:r>
          </a:p>
          <a:p>
            <a:pPr>
              <a:lnSpc>
                <a:spcPts val="7385"/>
              </a:lnSpc>
            </a:pPr>
            <a:r>
              <a:rPr lang="en-US" sz="7200" dirty="0">
                <a:latin typeface="FMAbabld" panose="00000700000000000000" pitchFamily="2" charset="0"/>
              </a:rPr>
              <a:t>l=ulao @</a:t>
            </a:r>
          </a:p>
        </p:txBody>
      </p:sp>
    </p:spTree>
    <p:extLst>
      <p:ext uri="{BB962C8B-B14F-4D97-AF65-F5344CB8AC3E}">
        <p14:creationId xmlns:p14="http://schemas.microsoft.com/office/powerpoint/2010/main" val="247072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2650</TotalTime>
  <Words>2575</Words>
  <Application>Microsoft Office PowerPoint</Application>
  <PresentationFormat>On-screen Show (4:3)</PresentationFormat>
  <Paragraphs>925</Paragraphs>
  <Slides>145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7" baseType="lpstr">
      <vt:lpstr>4u-Malith</vt:lpstr>
      <vt:lpstr>Arial</vt:lpstr>
      <vt:lpstr>Calibri</vt:lpstr>
      <vt:lpstr>Calibri Light</vt:lpstr>
      <vt:lpstr>FangSong</vt:lpstr>
      <vt:lpstr>FMAbabld</vt:lpstr>
      <vt:lpstr>FMBindumathi</vt:lpstr>
      <vt:lpstr>FMDerana</vt:lpstr>
      <vt:lpstr>Iskoola Pota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236</cp:revision>
  <dcterms:created xsi:type="dcterms:W3CDTF">2022-12-25T08:19:20Z</dcterms:created>
  <dcterms:modified xsi:type="dcterms:W3CDTF">2023-07-14T11:30:46Z</dcterms:modified>
</cp:coreProperties>
</file>